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embeddedFontLst>
    <p:embeddedFont>
      <p:font typeface="Roboto" panose="020B0604020202020204" charset="0"/>
      <p:regular r:id="rId4"/>
      <p:bold r:id="rId5"/>
      <p:italic r:id="rId6"/>
      <p:boldItalic r:id="rId7"/>
    </p:embeddedFont>
    <p:embeddedFont>
      <p:font typeface="Verdana" panose="020B0604030504040204" pitchFamily="34" charset="0"/>
      <p:regular r:id="rId8"/>
      <p:bold r:id="rId9"/>
      <p:italic r:id="rId10"/>
      <p:boldItalic r:id="rId11"/>
    </p:embeddedFont>
    <p:embeddedFont>
      <p:font typeface="Dosis" panose="020B0604020202020204" charset="0"/>
      <p:bold r:id="rId12"/>
    </p:embeddedFont>
    <p:embeddedFont>
      <p:font typeface="Cooper Black" panose="0208090404030B020404" pitchFamily="18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ED14651-E47E-4DDF-B93D-F3FD9ADBC6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3" d="100"/>
          <a:sy n="73" d="100"/>
        </p:scale>
        <p:origin x="87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8629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79904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627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5852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9" name="Shape 31"/>
          <p:cNvSpPr/>
          <p:nvPr/>
        </p:nvSpPr>
        <p:spPr>
          <a:xfrm>
            <a:off x="-55075" y="-38100"/>
            <a:ext cx="3312625" cy="5214650"/>
          </a:xfrm>
          <a:custGeom>
            <a:avLst/>
            <a:gdLst/>
            <a:ahLst/>
            <a:cxnLst/>
            <a:rect l="0" t="0" r="0" b="0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</p:spPr>
      </p:sp>
      <p:sp>
        <p:nvSpPr>
          <p:cNvPr id="1048580" name="Shape 32"/>
          <p:cNvSpPr/>
          <p:nvPr/>
        </p:nvSpPr>
        <p:spPr>
          <a:xfrm flipH="1">
            <a:off x="-903537" y="-17561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1" name="Shape 33"/>
          <p:cNvSpPr/>
          <p:nvPr/>
        </p:nvSpPr>
        <p:spPr>
          <a:xfrm flipH="1">
            <a:off x="472134" y="-9525"/>
            <a:ext cx="518400" cy="749100"/>
          </a:xfrm>
          <a:prstGeom prst="parallelogram">
            <a:avLst>
              <a:gd name="adj" fmla="val 75009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2" name="Shape 34"/>
          <p:cNvSpPr/>
          <p:nvPr/>
        </p:nvSpPr>
        <p:spPr>
          <a:xfrm flipH="1">
            <a:off x="742953" y="272850"/>
            <a:ext cx="75057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3" name="Shape 35"/>
          <p:cNvSpPr/>
          <p:nvPr/>
        </p:nvSpPr>
        <p:spPr>
          <a:xfrm flipH="1">
            <a:off x="7861618" y="272850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4" name="Shape 36"/>
          <p:cNvSpPr/>
          <p:nvPr/>
        </p:nvSpPr>
        <p:spPr>
          <a:xfrm flipH="1">
            <a:off x="990375" y="4925850"/>
            <a:ext cx="8369700" cy="2280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5" name="Shape 37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</a:lvl9pPr>
          </a:lstStyle>
          <a:p>
            <a:endParaRPr/>
          </a:p>
        </p:txBody>
      </p:sp>
      <p:sp>
        <p:nvSpPr>
          <p:cNvPr id="1048586" name="Shape 38"/>
          <p:cNvSpPr txBox="1">
            <a:spLocks noGrp="1"/>
          </p:cNvSpPr>
          <p:nvPr>
            <p:ph type="body" idx="1"/>
          </p:nvPr>
        </p:nvSpPr>
        <p:spPr>
          <a:xfrm>
            <a:off x="1104900" y="1277625"/>
            <a:ext cx="7581900" cy="3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▸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9pPr>
          </a:lstStyle>
          <a:p>
            <a:endParaRPr/>
          </a:p>
        </p:txBody>
      </p:sp>
      <p:sp>
        <p:nvSpPr>
          <p:cNvPr id="1048587" name="Shape 3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Shape 6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1048577" name="Shape 7"/>
          <p:cNvSpPr txBox="1">
            <a:spLocks noGrp="1"/>
          </p:cNvSpPr>
          <p:nvPr>
            <p:ph type="body" idx="1"/>
          </p:nvPr>
        </p:nvSpPr>
        <p:spPr>
          <a:xfrm>
            <a:off x="1104900" y="1200150"/>
            <a:ext cx="7581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048578" name="Shape 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Shape 185" descr="2.jpg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>
            <a:fillRect/>
          </a:stretch>
        </p:blipFill>
        <p:spPr>
          <a:xfrm flipH="1">
            <a:off x="3792119" y="1013694"/>
            <a:ext cx="6279900" cy="3532800"/>
          </a:xfrm>
          <a:prstGeom prst="parallelogram">
            <a:avLst>
              <a:gd name="adj" fmla="val 51555"/>
            </a:avLst>
          </a:prstGeom>
          <a:noFill/>
          <a:ln>
            <a:noFill/>
          </a:ln>
        </p:spPr>
      </p:pic>
      <p:sp>
        <p:nvSpPr>
          <p:cNvPr id="1048588" name="Shape 182"/>
          <p:cNvSpPr txBox="1">
            <a:spLocks noGrp="1"/>
          </p:cNvSpPr>
          <p:nvPr>
            <p:ph type="title"/>
          </p:nvPr>
        </p:nvSpPr>
        <p:spPr>
          <a:xfrm>
            <a:off x="1204053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ATENCIÓN VIRTUAL</a:t>
            </a:r>
            <a:endParaRPr sz="5400" dirty="0"/>
          </a:p>
        </p:txBody>
      </p:sp>
      <p:sp>
        <p:nvSpPr>
          <p:cNvPr id="1048589" name="Shape 183"/>
          <p:cNvSpPr txBox="1">
            <a:spLocks noGrp="1"/>
          </p:cNvSpPr>
          <p:nvPr>
            <p:ph type="body" idx="1"/>
          </p:nvPr>
        </p:nvSpPr>
        <p:spPr>
          <a:xfrm>
            <a:off x="-1097280" y="1309703"/>
            <a:ext cx="5857281" cy="9061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CO" sz="2400" b="1" dirty="0" smtClean="0"/>
              <a:t>Juzgado Promiscuo Municipal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CO" sz="2400" b="1" dirty="0" smtClean="0"/>
              <a:t>Concepción Antioquia</a:t>
            </a:r>
            <a:endParaRPr lang="es-ES" sz="2400" b="1" dirty="0"/>
          </a:p>
        </p:txBody>
      </p:sp>
      <p:pic>
        <p:nvPicPr>
          <p:cNvPr id="209715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9819" y="330395"/>
            <a:ext cx="650890" cy="640459"/>
          </a:xfrm>
          <a:prstGeom prst="rect">
            <a:avLst/>
          </a:prstGeom>
        </p:spPr>
      </p:pic>
      <p:sp>
        <p:nvSpPr>
          <p:cNvPr id="1048590" name="Rectángulo 3"/>
          <p:cNvSpPr/>
          <p:nvPr/>
        </p:nvSpPr>
        <p:spPr>
          <a:xfrm flipH="1">
            <a:off x="-1097280" y="1309703"/>
            <a:ext cx="45719" cy="927499"/>
          </a:xfrm>
          <a:prstGeom prst="rect">
            <a:avLst/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48591" name="Shape 183"/>
          <p:cNvSpPr txBox="1"/>
          <p:nvPr/>
        </p:nvSpPr>
        <p:spPr>
          <a:xfrm>
            <a:off x="-1128961" y="2488190"/>
            <a:ext cx="5739715" cy="1501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r>
              <a:rPr lang="es-ES" sz="2400" dirty="0" smtClean="0">
                <a:latin typeface="Dosis" panose="020B0604020202020204" charset="0"/>
              </a:rPr>
              <a:t>Realiza </a:t>
            </a:r>
            <a:r>
              <a:rPr lang="es-ES" sz="2400" dirty="0">
                <a:latin typeface="Dosis" panose="020B0604020202020204" charset="0"/>
              </a:rPr>
              <a:t>tus consultas y </a:t>
            </a:r>
            <a:r>
              <a:rPr lang="es-ES" sz="2400" dirty="0" smtClean="0">
                <a:latin typeface="Dosis" panose="020B0604020202020204" charset="0"/>
              </a:rPr>
              <a:t>trámites </a:t>
            </a:r>
            <a:r>
              <a:rPr lang="es-ES" sz="2400" dirty="0">
                <a:latin typeface="Dosis" panose="020B0604020202020204" charset="0"/>
              </a:rPr>
              <a:t>desde tu </a:t>
            </a:r>
            <a:r>
              <a:rPr lang="es-ES" sz="2400" dirty="0" smtClean="0">
                <a:latin typeface="Dosis" panose="020B0604020202020204" charset="0"/>
              </a:rPr>
              <a:t>casa</a:t>
            </a:r>
          </a:p>
          <a:p>
            <a:pPr marL="0" indent="0">
              <a:buFont typeface="Roboto"/>
              <a:buNone/>
            </a:pPr>
            <a:r>
              <a:rPr lang="es-CO" sz="1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Horario de Atención Usuario:</a:t>
            </a:r>
          </a:p>
          <a:p>
            <a:pPr marL="0" indent="0">
              <a:buFont typeface="Roboto"/>
              <a:buNone/>
            </a:pPr>
            <a:r>
              <a:rPr lang="es-CO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Lunes a Viernes:                 1:00 P.M. a 4:00 P.M. </a:t>
            </a:r>
          </a:p>
          <a:p>
            <a:pPr marL="0" indent="0">
              <a:buFont typeface="Roboto"/>
              <a:buNone/>
            </a:pPr>
            <a:r>
              <a:rPr lang="es-CO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Email: jprmunicipalconcep@cendoj.ramajudicial.gov.co</a:t>
            </a:r>
          </a:p>
          <a:p>
            <a:pPr marL="0" indent="0" algn="ctr">
              <a:buFont typeface="Roboto"/>
              <a:buNone/>
            </a:pPr>
            <a:endParaRPr lang="es-ES" sz="1050" b="1" dirty="0">
              <a:latin typeface="Dosis" panose="020B0604020202020204" charset="0"/>
            </a:endParaRPr>
          </a:p>
        </p:txBody>
      </p:sp>
      <p:sp>
        <p:nvSpPr>
          <p:cNvPr id="1048592" name="Rectángulo: esquinas redondeadas 5"/>
          <p:cNvSpPr/>
          <p:nvPr/>
        </p:nvSpPr>
        <p:spPr>
          <a:xfrm>
            <a:off x="666519" y="3806018"/>
            <a:ext cx="3609630" cy="892366"/>
          </a:xfrm>
          <a:prstGeom prst="roundRect">
            <a:avLst>
              <a:gd name="adj" fmla="val 45159"/>
            </a:avLst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atin typeface="Cooper Black" panose="0208090404030B020404" pitchFamily="18" charset="0"/>
              </a:rPr>
              <a:t>¡HAZ CLIC AQUÍ!</a:t>
            </a:r>
            <a:endParaRPr lang="es-CO" sz="2800" dirty="0">
              <a:latin typeface="Cooper Black" panose="0208090404030B020404" pitchFamily="18" charset="0"/>
            </a:endParaRPr>
          </a:p>
        </p:txBody>
      </p:sp>
      <p:sp>
        <p:nvSpPr>
          <p:cNvPr id="1048593" name="Shape 183"/>
          <p:cNvSpPr txBox="1"/>
          <p:nvPr/>
        </p:nvSpPr>
        <p:spPr>
          <a:xfrm>
            <a:off x="6435367" y="1074892"/>
            <a:ext cx="2211931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r>
              <a:rPr lang="es-E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¡Justicia Transparente!</a:t>
            </a:r>
          </a:p>
        </p:txBody>
      </p:sp>
      <p:grpSp>
        <p:nvGrpSpPr>
          <p:cNvPr id="7" name="Shape 665"/>
          <p:cNvGrpSpPr>
            <a:grpSpLocks noChangeAspect="1"/>
          </p:cNvGrpSpPr>
          <p:nvPr/>
        </p:nvGrpSpPr>
        <p:grpSpPr>
          <a:xfrm>
            <a:off x="5608376" y="3760212"/>
            <a:ext cx="599422" cy="567616"/>
            <a:chOff x="5973900" y="318475"/>
            <a:chExt cx="401900" cy="380575"/>
          </a:xfrm>
        </p:grpSpPr>
        <p:sp>
          <p:nvSpPr>
            <p:cNvPr id="1048594" name="Shape 666"/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0" t="0" r="0" b="0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5" name="Shape 667"/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6" name="Shape 668"/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7" name="Shape 669"/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0" t="0" r="0" b="0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8" name="Shape 670"/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9" name="Shape 671"/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0" name="Shape 672"/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0" t="0" r="0" b="0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1" name="Shape 673"/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0" t="0" r="0" b="0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2" name="Shape 674"/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3" name="Shape 675"/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4" name="Shape 676"/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5" name="Shape 677"/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6" name="Shape 678"/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7" name="Shape 679"/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" name="Shape 388"/>
          <p:cNvGrpSpPr>
            <a:grpSpLocks noChangeAspect="1"/>
          </p:cNvGrpSpPr>
          <p:nvPr/>
        </p:nvGrpSpPr>
        <p:grpSpPr>
          <a:xfrm>
            <a:off x="6525365" y="3744917"/>
            <a:ext cx="607263" cy="567615"/>
            <a:chOff x="1236874" y="1623900"/>
            <a:chExt cx="465201" cy="455475"/>
          </a:xfrm>
        </p:grpSpPr>
        <p:sp>
          <p:nvSpPr>
            <p:cNvPr id="1048608" name="Shape 389"/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9" name="Shape 390"/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0" name="Shape 391"/>
            <p:cNvSpPr/>
            <p:nvPr/>
          </p:nvSpPr>
          <p:spPr>
            <a:xfrm>
              <a:off x="1236874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48611" name="Shape 392"/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2" name="Shape 393"/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3" name="Shape 394"/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4" name="Shape 395"/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" name="Shape 534"/>
          <p:cNvGrpSpPr/>
          <p:nvPr/>
        </p:nvGrpSpPr>
        <p:grpSpPr>
          <a:xfrm>
            <a:off x="8176742" y="3744917"/>
            <a:ext cx="607262" cy="598206"/>
            <a:chOff x="5292575" y="3681900"/>
            <a:chExt cx="420150" cy="373275"/>
          </a:xfrm>
        </p:grpSpPr>
        <p:sp>
          <p:nvSpPr>
            <p:cNvPr id="1048615" name="Shape 535"/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0" t="0" r="0" b="0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6" name="Shape 536"/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0" t="0" r="0" b="0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7" name="Shape 537"/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0" t="0" r="0" b="0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8" name="Shape 538"/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0" t="0" r="0" b="0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9" name="Shape 539"/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0" t="0" r="0" b="0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0" name="Shape 540"/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0" t="0" r="0" b="0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1" name="Shape 541"/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0" t="0" r="0" b="0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" name="Shape 490"/>
          <p:cNvGrpSpPr/>
          <p:nvPr/>
        </p:nvGrpSpPr>
        <p:grpSpPr>
          <a:xfrm>
            <a:off x="7389802" y="3760212"/>
            <a:ext cx="610413" cy="582911"/>
            <a:chOff x="3951850" y="2985350"/>
            <a:chExt cx="407950" cy="416500"/>
          </a:xfrm>
        </p:grpSpPr>
        <p:sp>
          <p:nvSpPr>
            <p:cNvPr id="1048622" name="Shape 491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3" name="Shape 492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4" name="Shape 493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5" name="Shape 494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lliam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</Words>
  <Application>Microsoft Office PowerPoint</Application>
  <PresentationFormat>Presentación en pantalla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Roboto</vt:lpstr>
      <vt:lpstr>Verdana</vt:lpstr>
      <vt:lpstr>Dosis</vt:lpstr>
      <vt:lpstr>Cooper Black</vt:lpstr>
      <vt:lpstr>Arial</vt:lpstr>
      <vt:lpstr>William template</vt:lpstr>
      <vt:lpstr>ATENCIÓN VIRTUAL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Cristian Alberto Gomez Rodriguez</dc:creator>
  <cp:lastModifiedBy>bernardo sierra gonzalez</cp:lastModifiedBy>
  <cp:revision>6</cp:revision>
  <dcterms:created xsi:type="dcterms:W3CDTF">2021-06-24T16:51:32Z</dcterms:created>
  <dcterms:modified xsi:type="dcterms:W3CDTF">2021-07-01T14:24:02Z</dcterms:modified>
</cp:coreProperties>
</file>