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</a:t>
            </a:r>
            <a:r>
              <a:rPr lang="es-E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ÚNICO PROMISCUO MUNICIPAL ALTAMIRA HUILA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357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</a:t>
            </a:r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viernes hábiles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03:00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  a  </a:t>
            </a:r>
            <a:r>
              <a:rPr lang="es-E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5:00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34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3186186056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14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No. </a:t>
            </a:r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5–5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321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j01prmpalalta@cendoj.ramajudicial.gov.co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CSJ10853</cp:lastModifiedBy>
  <cp:revision>10</cp:revision>
  <dcterms:created xsi:type="dcterms:W3CDTF">2021-07-01T13:33:34Z</dcterms:created>
  <dcterms:modified xsi:type="dcterms:W3CDTF">2021-07-15T16:58:31Z</dcterms:modified>
</cp:coreProperties>
</file>