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0B7D6-F5A9-431B-8B46-0AAED008B41A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5C893-596B-4344-9F2C-752D435E7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034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162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4C8D5-07F5-4D1E-8B6C-116E45EE8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DEE438-7E0C-4E1C-AABE-83B423C00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A1D197-3A56-4ABA-8B2C-C24C4D96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8906C7-2D7D-47DF-A64E-63E7EA36A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FC91D2-487A-4B84-BF73-F4792DD1C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304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371B0-ADA3-4B54-B805-E0EAF1B6D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859B24-455B-43DB-8340-3DF9AA339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4EEBE4-2B2C-40FC-848C-B4E7F004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E82733-BA64-4E15-B399-8299745A3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B7BE6C-B010-4B7C-9D2E-21D97FC84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91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ADDCC6-4037-4677-A7C8-6B9B52238D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8EE443-2764-4DDA-AFE8-B7DA95DEC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B4F72A-9705-4932-BF52-BE40DFEEC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C50D3F-1483-42A6-A19E-D75A58EA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A7D709-0F97-4F6F-B2E6-6573D8B7B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258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-73433" y="-50800"/>
            <a:ext cx="4416833" cy="6952867"/>
          </a:xfrm>
          <a:custGeom>
            <a:avLst/>
            <a:gdLst/>
            <a:ahLst/>
            <a:cxnLst/>
            <a:rect l="0" t="0" r="0" b="0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32" name="Shape 32"/>
          <p:cNvSpPr/>
          <p:nvPr/>
        </p:nvSpPr>
        <p:spPr>
          <a:xfrm flipH="1">
            <a:off x="-1204716" y="-23415"/>
            <a:ext cx="2345600" cy="9988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Shape 33"/>
          <p:cNvSpPr/>
          <p:nvPr/>
        </p:nvSpPr>
        <p:spPr>
          <a:xfrm flipH="1">
            <a:off x="629512" y="-12700"/>
            <a:ext cx="691200" cy="9988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Shape 34"/>
          <p:cNvSpPr/>
          <p:nvPr/>
        </p:nvSpPr>
        <p:spPr>
          <a:xfrm flipH="1">
            <a:off x="990604" y="363800"/>
            <a:ext cx="10007600" cy="9988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Shape 35"/>
          <p:cNvSpPr/>
          <p:nvPr/>
        </p:nvSpPr>
        <p:spPr>
          <a:xfrm flipH="1">
            <a:off x="10482157" y="363800"/>
            <a:ext cx="2345600" cy="9988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Shape 36"/>
          <p:cNvSpPr/>
          <p:nvPr/>
        </p:nvSpPr>
        <p:spPr>
          <a:xfrm flipH="1">
            <a:off x="1320500" y="6567800"/>
            <a:ext cx="11159600" cy="304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473200" y="368100"/>
            <a:ext cx="8966000" cy="9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73200" y="1703500"/>
            <a:ext cx="10109200" cy="486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558786">
              <a:spcBef>
                <a:spcPts val="800"/>
              </a:spcBef>
              <a:spcAft>
                <a:spcPts val="0"/>
              </a:spcAft>
              <a:buSzPts val="3000"/>
              <a:buChar char="▸"/>
              <a:defRPr/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793200" cy="9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568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28F77-3D7B-47A4-ACE0-5A34DC91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6AEFFC-D6C0-47AD-96DB-4062AD53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31E05D-24B8-4D4A-A9E7-0063081F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0ED946-F84E-4469-A1BA-F2B5F082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B1D831-DECC-4871-8D92-6964BCAC0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087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B620F3-A550-4C59-B309-E36E4ECB8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2C606C-F0C5-4B65-9FFA-D3F6AC365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323F5B-8E78-4B0B-920C-0DA44DDAE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4C16B7-5774-46E5-ACB6-E9C0960A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6D803E-552A-4F04-9B09-3B6E36C87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917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56F061-751E-4B8C-A195-022DF19E6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1428F5-10E9-4BC8-8C4B-1B9369E52D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C03809-F54D-4E69-BCDF-84D560B3A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C6A4E8-2AD0-4EF9-91E1-21E1FDFA4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F041BB-4DEA-43AE-A94A-125590FC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3D6E37-803B-45B6-B7EC-A7992E33A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813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430E9-A4B7-44FD-A80A-840EFB008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4AFE19-155F-4182-8584-9914B967A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C33A7E-8515-4D6C-82B6-50B7A523F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C5351E-DA12-4A15-9B4B-FD7C4D52C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31B0F0-75AA-4257-BA75-3C291E26F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FE399C9-210B-4C58-88F4-388F8DEA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FE7C07-2C28-41B7-A8F3-0F541618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382DB7-F501-4429-A0D5-723BAB09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219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E0C307-C891-42B1-95E1-C91F7D65B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87063C-5EC8-46EC-A327-60163C3D7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835237-354A-44F3-851D-95AC7B49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FCA476-F07B-4633-AF78-1FAD9B11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537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EB1915-571B-4D16-AAD3-878E1BB5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0E3B14-0078-40A2-BBAC-E59B249B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A4FE1AD-A62E-4FDB-8738-87A6264DF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749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EBB7CD-0215-4579-8B3F-F9C77413D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0407A3-DA91-4B8A-8E4F-28F557858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68C9EF-1576-49DC-A4B4-BEC25FC33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237A9A-D785-42EA-93D7-77D51941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99D65F-92C8-4E5D-B944-B37B0F9DB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900584-4266-47A1-BC8D-31B1A347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583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53BCC-5FDC-4EE6-A28F-95B08A768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1008A02-3BE5-41FC-88AB-0B4DB7862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83BA7D-7B30-4575-9D53-5BF80D25C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895B97-1D93-4328-84B3-235D7DB7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79131E-4538-4714-81D4-B64F116C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224FC1-857D-4C75-9D5A-A97F9F74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840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F93008-FBC7-4A34-943E-873F8E486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DBDDCD-C1A9-46EC-B338-17C84E1F3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4DE958-9CDF-4477-943C-5AACA8AA9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36700-237D-4D08-92D8-166911EA80BB}" type="datetimeFigureOut">
              <a:rPr lang="es-CO" smtClean="0"/>
              <a:t>26/07/2021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34C3B0-C01C-4C25-AA47-797898AE92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0C2A62-0FB9-4401-99F5-4DB1F31EA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F9C91-648D-4A40-B275-4DB55D960D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930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hyperlink" Target="https://teams.microsoft.com/l/meetup-join/19%3ameeting_MmVhYWYyMTItYTg5My00NTU5LTg5ZmMtMzg0OTFmYmUyNDNj%40thread.v2/0?context=%7b%22Tid%22%3a%22622cba98-80f8-41f3-8df5-8eb99901598b%22%2c%22Oid%22%3a%22e2314e7c-a118-41bb-8ee0-a72dbc3042d0%22%7d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Shape 185" descr="2.jpg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5056159" y="1351592"/>
            <a:ext cx="8373200" cy="4710400"/>
          </a:xfrm>
          <a:prstGeom prst="parallelogram">
            <a:avLst>
              <a:gd name="adj" fmla="val 51555"/>
            </a:avLst>
          </a:prstGeom>
          <a:noFill/>
          <a:ln>
            <a:noFill/>
          </a:ln>
        </p:spPr>
      </p:pic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605404" y="368100"/>
            <a:ext cx="8966000" cy="998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sz="7200" i="1" dirty="0"/>
              <a:t>ATENCIÓN VIRTUAL</a:t>
            </a:r>
            <a:endParaRPr sz="7200" i="1" dirty="0"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325762" y="1805131"/>
            <a:ext cx="5229340" cy="998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marL="0" indent="0">
              <a:buNone/>
            </a:pPr>
            <a:r>
              <a:rPr lang="es-ES" sz="3200" i="1" dirty="0"/>
              <a:t>Juzgado Único Promiscuo Municipal del Hobo</a:t>
            </a:r>
            <a:endParaRPr lang="es-ES" sz="3200" b="1" i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79A4A1-9668-49B1-BFB1-FE6B332B6E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6426" y="440528"/>
            <a:ext cx="867853" cy="853945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F62078CB-2C56-48E9-A1EC-C5136F986A31}"/>
              </a:ext>
            </a:extLst>
          </p:cNvPr>
          <p:cNvSpPr/>
          <p:nvPr/>
        </p:nvSpPr>
        <p:spPr>
          <a:xfrm>
            <a:off x="279092" y="1718632"/>
            <a:ext cx="93339" cy="998800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/>
          </a:p>
        </p:txBody>
      </p:sp>
      <p:sp>
        <p:nvSpPr>
          <p:cNvPr id="9" name="Shape 183">
            <a:extLst>
              <a:ext uri="{FF2B5EF4-FFF2-40B4-BE49-F238E27FC236}">
                <a16:creationId xmlns:a16="http://schemas.microsoft.com/office/drawing/2014/main" id="{E2003306-6EF0-4175-BF4A-07A933EE246F}"/>
              </a:ext>
            </a:extLst>
          </p:cNvPr>
          <p:cNvSpPr txBox="1">
            <a:spLocks/>
          </p:cNvSpPr>
          <p:nvPr/>
        </p:nvSpPr>
        <p:spPr>
          <a:xfrm>
            <a:off x="325763" y="2998212"/>
            <a:ext cx="5299089" cy="1189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None/>
            </a:pPr>
            <a:r>
              <a:rPr lang="es-ES" sz="3733" i="1" dirty="0">
                <a:latin typeface="Dosis" panose="020B0604020202020204" charset="0"/>
              </a:rPr>
              <a:t>Realiza tus consultas y trámites desde tu casa.</a:t>
            </a:r>
            <a:endParaRPr lang="es-ES" sz="3733" b="1" i="1" dirty="0">
              <a:latin typeface="Dosis" panose="020B0604020202020204" charset="0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DCF60480-73B7-4FFF-AC84-11084F7552B6}"/>
              </a:ext>
            </a:extLst>
          </p:cNvPr>
          <p:cNvSpPr/>
          <p:nvPr/>
        </p:nvSpPr>
        <p:spPr>
          <a:xfrm>
            <a:off x="812012" y="4140597"/>
            <a:ext cx="4812840" cy="1072502"/>
          </a:xfrm>
          <a:prstGeom prst="roundRect">
            <a:avLst>
              <a:gd name="adj" fmla="val 45159"/>
            </a:avLst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733" i="1" dirty="0">
                <a:latin typeface="Cooper Black" panose="0208090404030B020404" pitchFamily="18" charset="0"/>
                <a:hlinkClick r:id="rId5"/>
              </a:rPr>
              <a:t>¡HAZ CLIC AQUÍ!</a:t>
            </a:r>
            <a:endParaRPr lang="es-CO" sz="3733" i="1" dirty="0">
              <a:latin typeface="Cooper Black" panose="0208090404030B020404" pitchFamily="18" charset="0"/>
            </a:endParaRPr>
          </a:p>
        </p:txBody>
      </p:sp>
      <p:sp>
        <p:nvSpPr>
          <p:cNvPr id="12" name="Shape 183">
            <a:extLst>
              <a:ext uri="{FF2B5EF4-FFF2-40B4-BE49-F238E27FC236}">
                <a16:creationId xmlns:a16="http://schemas.microsoft.com/office/drawing/2014/main" id="{6F0C6A0E-E3C2-47E5-AD2E-5612326278CD}"/>
              </a:ext>
            </a:extLst>
          </p:cNvPr>
          <p:cNvSpPr txBox="1">
            <a:spLocks/>
          </p:cNvSpPr>
          <p:nvPr/>
        </p:nvSpPr>
        <p:spPr>
          <a:xfrm>
            <a:off x="6490009" y="1300985"/>
            <a:ext cx="4892831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None/>
            </a:pPr>
            <a:r>
              <a:rPr lang="es-ES" sz="2667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¡JUSTICIA MODERNA CON TRANSPARENCIA Y EQUIDAD!</a:t>
            </a:r>
          </a:p>
        </p:txBody>
      </p:sp>
      <p:grpSp>
        <p:nvGrpSpPr>
          <p:cNvPr id="13" name="Shape 665">
            <a:extLst>
              <a:ext uri="{FF2B5EF4-FFF2-40B4-BE49-F238E27FC236}">
                <a16:creationId xmlns:a16="http://schemas.microsoft.com/office/drawing/2014/main" id="{84A3E873-A176-4119-AE13-EA7DC6277B52}"/>
              </a:ext>
            </a:extLst>
          </p:cNvPr>
          <p:cNvGrpSpPr>
            <a:grpSpLocks noChangeAspect="1"/>
          </p:cNvGrpSpPr>
          <p:nvPr/>
        </p:nvGrpSpPr>
        <p:grpSpPr>
          <a:xfrm>
            <a:off x="7477835" y="5013616"/>
            <a:ext cx="799229" cy="756821"/>
            <a:chOff x="5973900" y="318475"/>
            <a:chExt cx="401900" cy="380575"/>
          </a:xfrm>
        </p:grpSpPr>
        <p:sp>
          <p:nvSpPr>
            <p:cNvPr id="14" name="Shape 666">
              <a:extLst>
                <a:ext uri="{FF2B5EF4-FFF2-40B4-BE49-F238E27FC236}">
                  <a16:creationId xmlns:a16="http://schemas.microsoft.com/office/drawing/2014/main" id="{5492A8A6-AAA9-4FE3-84D9-01E15AD0451D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Shape 667">
              <a:extLst>
                <a:ext uri="{FF2B5EF4-FFF2-40B4-BE49-F238E27FC236}">
                  <a16:creationId xmlns:a16="http://schemas.microsoft.com/office/drawing/2014/main" id="{1938EFC0-F906-41DE-88ED-8F8459429920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Shape 668">
              <a:extLst>
                <a:ext uri="{FF2B5EF4-FFF2-40B4-BE49-F238E27FC236}">
                  <a16:creationId xmlns:a16="http://schemas.microsoft.com/office/drawing/2014/main" id="{88383DE4-53EE-42B0-9169-33A2A575225A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Shape 669">
              <a:extLst>
                <a:ext uri="{FF2B5EF4-FFF2-40B4-BE49-F238E27FC236}">
                  <a16:creationId xmlns:a16="http://schemas.microsoft.com/office/drawing/2014/main" id="{FD503377-7EC7-4ED3-A670-9455F3EFC5BE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Shape 670">
              <a:extLst>
                <a:ext uri="{FF2B5EF4-FFF2-40B4-BE49-F238E27FC236}">
                  <a16:creationId xmlns:a16="http://schemas.microsoft.com/office/drawing/2014/main" id="{4FE84E13-3949-4C5A-85AE-B6012F752430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Shape 671">
              <a:extLst>
                <a:ext uri="{FF2B5EF4-FFF2-40B4-BE49-F238E27FC236}">
                  <a16:creationId xmlns:a16="http://schemas.microsoft.com/office/drawing/2014/main" id="{6C85CD94-055E-4118-81DF-07E32AB7E10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Shape 672">
              <a:extLst>
                <a:ext uri="{FF2B5EF4-FFF2-40B4-BE49-F238E27FC236}">
                  <a16:creationId xmlns:a16="http://schemas.microsoft.com/office/drawing/2014/main" id="{3146B744-0813-4CBE-BD26-5D46325C249A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Shape 673">
              <a:extLst>
                <a:ext uri="{FF2B5EF4-FFF2-40B4-BE49-F238E27FC236}">
                  <a16:creationId xmlns:a16="http://schemas.microsoft.com/office/drawing/2014/main" id="{1167D703-CB40-4E28-A735-FA8F4A1187F2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Shape 674">
              <a:extLst>
                <a:ext uri="{FF2B5EF4-FFF2-40B4-BE49-F238E27FC236}">
                  <a16:creationId xmlns:a16="http://schemas.microsoft.com/office/drawing/2014/main" id="{8980CCC5-C527-4048-9869-95E2CAD763F1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Shape 675">
              <a:extLst>
                <a:ext uri="{FF2B5EF4-FFF2-40B4-BE49-F238E27FC236}">
                  <a16:creationId xmlns:a16="http://schemas.microsoft.com/office/drawing/2014/main" id="{9EC74DC4-CEAB-4B34-BCA5-CC56D3393FF6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Shape 676">
              <a:extLst>
                <a:ext uri="{FF2B5EF4-FFF2-40B4-BE49-F238E27FC236}">
                  <a16:creationId xmlns:a16="http://schemas.microsoft.com/office/drawing/2014/main" id="{93AF33D5-7AAF-44C4-9248-7737DB6813E3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Shape 677">
              <a:extLst>
                <a:ext uri="{FF2B5EF4-FFF2-40B4-BE49-F238E27FC236}">
                  <a16:creationId xmlns:a16="http://schemas.microsoft.com/office/drawing/2014/main" id="{7CA65FAB-93BE-4889-B6D8-87F8DEC49E46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Shape 678">
              <a:extLst>
                <a:ext uri="{FF2B5EF4-FFF2-40B4-BE49-F238E27FC236}">
                  <a16:creationId xmlns:a16="http://schemas.microsoft.com/office/drawing/2014/main" id="{C9CAC37C-11DA-496A-BD83-CD886A6A683C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Shape 679">
              <a:extLst>
                <a:ext uri="{FF2B5EF4-FFF2-40B4-BE49-F238E27FC236}">
                  <a16:creationId xmlns:a16="http://schemas.microsoft.com/office/drawing/2014/main" id="{1C30C770-52F8-49D0-B62F-8868884578D7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8" name="Shape 388">
            <a:extLst>
              <a:ext uri="{FF2B5EF4-FFF2-40B4-BE49-F238E27FC236}">
                <a16:creationId xmlns:a16="http://schemas.microsoft.com/office/drawing/2014/main" id="{65F07247-B5D1-4FB7-9BDC-A332DA3102A6}"/>
              </a:ext>
            </a:extLst>
          </p:cNvPr>
          <p:cNvGrpSpPr>
            <a:grpSpLocks noChangeAspect="1"/>
          </p:cNvGrpSpPr>
          <p:nvPr/>
        </p:nvGrpSpPr>
        <p:grpSpPr>
          <a:xfrm>
            <a:off x="8700487" y="4993223"/>
            <a:ext cx="809684" cy="756820"/>
            <a:chOff x="1236874" y="1623900"/>
            <a:chExt cx="465201" cy="455475"/>
          </a:xfrm>
        </p:grpSpPr>
        <p:sp>
          <p:nvSpPr>
            <p:cNvPr id="29" name="Shape 389">
              <a:extLst>
                <a:ext uri="{FF2B5EF4-FFF2-40B4-BE49-F238E27FC236}">
                  <a16:creationId xmlns:a16="http://schemas.microsoft.com/office/drawing/2014/main" id="{70BDA927-D791-4B89-AEB8-3FC5D6FFFBF2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" name="Shape 390">
              <a:extLst>
                <a:ext uri="{FF2B5EF4-FFF2-40B4-BE49-F238E27FC236}">
                  <a16:creationId xmlns:a16="http://schemas.microsoft.com/office/drawing/2014/main" id="{DA0FA660-53C8-4C7C-B3F9-EE255B5EB5C7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Shape 391">
              <a:extLst>
                <a:ext uri="{FF2B5EF4-FFF2-40B4-BE49-F238E27FC236}">
                  <a16:creationId xmlns:a16="http://schemas.microsoft.com/office/drawing/2014/main" id="{70FD84C3-0581-456A-A2CF-3EC33F23F3E7}"/>
                </a:ext>
              </a:extLst>
            </p:cNvPr>
            <p:cNvSpPr/>
            <p:nvPr/>
          </p:nvSpPr>
          <p:spPr>
            <a:xfrm>
              <a:off x="1236874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32" name="Shape 392">
              <a:extLst>
                <a:ext uri="{FF2B5EF4-FFF2-40B4-BE49-F238E27FC236}">
                  <a16:creationId xmlns:a16="http://schemas.microsoft.com/office/drawing/2014/main" id="{FA2C1A2C-41F7-4BA7-B0AD-4480DCE67DD6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Shape 393">
              <a:extLst>
                <a:ext uri="{FF2B5EF4-FFF2-40B4-BE49-F238E27FC236}">
                  <a16:creationId xmlns:a16="http://schemas.microsoft.com/office/drawing/2014/main" id="{A52452E5-895E-4225-B88F-4E4213B370F4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Shape 394">
              <a:extLst>
                <a:ext uri="{FF2B5EF4-FFF2-40B4-BE49-F238E27FC236}">
                  <a16:creationId xmlns:a16="http://schemas.microsoft.com/office/drawing/2014/main" id="{F9174E7D-8C52-4E4D-8304-7A8CC310E173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Shape 395">
              <a:extLst>
                <a:ext uri="{FF2B5EF4-FFF2-40B4-BE49-F238E27FC236}">
                  <a16:creationId xmlns:a16="http://schemas.microsoft.com/office/drawing/2014/main" id="{526C628D-044E-4B15-B583-6B9E91FADF6F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6" name="Shape 534">
            <a:extLst>
              <a:ext uri="{FF2B5EF4-FFF2-40B4-BE49-F238E27FC236}">
                <a16:creationId xmlns:a16="http://schemas.microsoft.com/office/drawing/2014/main" id="{6E39C005-BE2E-4C65-9D8F-EA23AD5523A5}"/>
              </a:ext>
            </a:extLst>
          </p:cNvPr>
          <p:cNvGrpSpPr/>
          <p:nvPr/>
        </p:nvGrpSpPr>
        <p:grpSpPr>
          <a:xfrm>
            <a:off x="10902323" y="4993223"/>
            <a:ext cx="809683" cy="797608"/>
            <a:chOff x="5292575" y="3681900"/>
            <a:chExt cx="420150" cy="373275"/>
          </a:xfrm>
        </p:grpSpPr>
        <p:sp>
          <p:nvSpPr>
            <p:cNvPr id="37" name="Shape 535">
              <a:extLst>
                <a:ext uri="{FF2B5EF4-FFF2-40B4-BE49-F238E27FC236}">
                  <a16:creationId xmlns:a16="http://schemas.microsoft.com/office/drawing/2014/main" id="{34A23E14-134B-4D8B-B2F8-A9645AC82E4A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Shape 536">
              <a:extLst>
                <a:ext uri="{FF2B5EF4-FFF2-40B4-BE49-F238E27FC236}">
                  <a16:creationId xmlns:a16="http://schemas.microsoft.com/office/drawing/2014/main" id="{904AFF86-D139-4CB4-A531-126346D57A9E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Shape 537">
              <a:extLst>
                <a:ext uri="{FF2B5EF4-FFF2-40B4-BE49-F238E27FC236}">
                  <a16:creationId xmlns:a16="http://schemas.microsoft.com/office/drawing/2014/main" id="{345E115A-B41A-4A82-ACC8-8D20D81ABC69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Shape 538">
              <a:extLst>
                <a:ext uri="{FF2B5EF4-FFF2-40B4-BE49-F238E27FC236}">
                  <a16:creationId xmlns:a16="http://schemas.microsoft.com/office/drawing/2014/main" id="{67C18F8D-CC64-4D3B-BE3B-566EF74D87B8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Shape 539">
              <a:extLst>
                <a:ext uri="{FF2B5EF4-FFF2-40B4-BE49-F238E27FC236}">
                  <a16:creationId xmlns:a16="http://schemas.microsoft.com/office/drawing/2014/main" id="{29454F70-FC3C-45CF-BDA5-2D4AE66BD236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Shape 540">
              <a:extLst>
                <a:ext uri="{FF2B5EF4-FFF2-40B4-BE49-F238E27FC236}">
                  <a16:creationId xmlns:a16="http://schemas.microsoft.com/office/drawing/2014/main" id="{FD38C62D-43A3-4F45-9F19-C4E0FEC356BE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Shape 541">
              <a:extLst>
                <a:ext uri="{FF2B5EF4-FFF2-40B4-BE49-F238E27FC236}">
                  <a16:creationId xmlns:a16="http://schemas.microsoft.com/office/drawing/2014/main" id="{B7C04CE2-6A3E-44A4-8704-2EEC450515F1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4" name="Shape 490">
            <a:extLst>
              <a:ext uri="{FF2B5EF4-FFF2-40B4-BE49-F238E27FC236}">
                <a16:creationId xmlns:a16="http://schemas.microsoft.com/office/drawing/2014/main" id="{3E2A1865-63FA-4273-9CAC-0F4058B70A5F}"/>
              </a:ext>
            </a:extLst>
          </p:cNvPr>
          <p:cNvGrpSpPr/>
          <p:nvPr/>
        </p:nvGrpSpPr>
        <p:grpSpPr>
          <a:xfrm>
            <a:off x="9853070" y="5013617"/>
            <a:ext cx="813884" cy="777215"/>
            <a:chOff x="3951850" y="2985350"/>
            <a:chExt cx="407950" cy="416500"/>
          </a:xfrm>
        </p:grpSpPr>
        <p:sp>
          <p:nvSpPr>
            <p:cNvPr id="45" name="Shape 491">
              <a:extLst>
                <a:ext uri="{FF2B5EF4-FFF2-40B4-BE49-F238E27FC236}">
                  <a16:creationId xmlns:a16="http://schemas.microsoft.com/office/drawing/2014/main" id="{8C69DE82-5383-487D-8A24-B9B79B3A0DD0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Shape 492">
              <a:extLst>
                <a:ext uri="{FF2B5EF4-FFF2-40B4-BE49-F238E27FC236}">
                  <a16:creationId xmlns:a16="http://schemas.microsoft.com/office/drawing/2014/main" id="{0F0E346D-0EC9-49E2-BD2C-153510D84E65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Shape 493">
              <a:extLst>
                <a:ext uri="{FF2B5EF4-FFF2-40B4-BE49-F238E27FC236}">
                  <a16:creationId xmlns:a16="http://schemas.microsoft.com/office/drawing/2014/main" id="{3DCD45C8-E9F1-4CC5-BC01-34B217D7E53A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Shape 494">
              <a:extLst>
                <a:ext uri="{FF2B5EF4-FFF2-40B4-BE49-F238E27FC236}">
                  <a16:creationId xmlns:a16="http://schemas.microsoft.com/office/drawing/2014/main" id="{D3103409-B9D1-4002-8620-BBFA19B1F78B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0" name="Rectángulo 49">
            <a:extLst>
              <a:ext uri="{FF2B5EF4-FFF2-40B4-BE49-F238E27FC236}">
                <a16:creationId xmlns:a16="http://schemas.microsoft.com/office/drawing/2014/main" id="{BA2E4CF6-F82A-48CC-A949-901EE3748870}"/>
              </a:ext>
            </a:extLst>
          </p:cNvPr>
          <p:cNvSpPr/>
          <p:nvPr/>
        </p:nvSpPr>
        <p:spPr>
          <a:xfrm>
            <a:off x="279092" y="5320336"/>
            <a:ext cx="93339" cy="998800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/>
          </a:p>
        </p:txBody>
      </p:sp>
      <p:grpSp>
        <p:nvGrpSpPr>
          <p:cNvPr id="51" name="Shape 384">
            <a:extLst>
              <a:ext uri="{FF2B5EF4-FFF2-40B4-BE49-F238E27FC236}">
                <a16:creationId xmlns:a16="http://schemas.microsoft.com/office/drawing/2014/main" id="{1D2C5F68-1FD8-41F9-9361-6F9251E75F26}"/>
              </a:ext>
            </a:extLst>
          </p:cNvPr>
          <p:cNvGrpSpPr>
            <a:grpSpLocks noChangeAspect="1"/>
          </p:cNvGrpSpPr>
          <p:nvPr/>
        </p:nvGrpSpPr>
        <p:grpSpPr>
          <a:xfrm>
            <a:off x="6882277" y="6627236"/>
            <a:ext cx="298416" cy="201552"/>
            <a:chOff x="564675" y="1700625"/>
            <a:chExt cx="465200" cy="314200"/>
          </a:xfrm>
        </p:grpSpPr>
        <p:sp>
          <p:nvSpPr>
            <p:cNvPr id="52" name="Shape 385">
              <a:extLst>
                <a:ext uri="{FF2B5EF4-FFF2-40B4-BE49-F238E27FC236}">
                  <a16:creationId xmlns:a16="http://schemas.microsoft.com/office/drawing/2014/main" id="{3DC479D5-AE6C-46CD-9F2E-B643D0E79E46}"/>
                </a:ext>
              </a:extLst>
            </p:cNvPr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0" t="0" r="0" b="0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noFill/>
            <a:ln w="127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Shape 386">
              <a:extLst>
                <a:ext uri="{FF2B5EF4-FFF2-40B4-BE49-F238E27FC236}">
                  <a16:creationId xmlns:a16="http://schemas.microsoft.com/office/drawing/2014/main" id="{5D6737CB-EFAB-4B7D-A9AD-3825D927AA95}"/>
                </a:ext>
              </a:extLst>
            </p:cNvPr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0" t="0" r="0" b="0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noFill/>
            <a:ln w="127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Shape 387">
              <a:extLst>
                <a:ext uri="{FF2B5EF4-FFF2-40B4-BE49-F238E27FC236}">
                  <a16:creationId xmlns:a16="http://schemas.microsoft.com/office/drawing/2014/main" id="{2C83DFE4-B49B-48DD-B65F-17E34147E57D}"/>
                </a:ext>
              </a:extLst>
            </p:cNvPr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noFill/>
            <a:ln w="127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5" name="Shape 183">
            <a:extLst>
              <a:ext uri="{FF2B5EF4-FFF2-40B4-BE49-F238E27FC236}">
                <a16:creationId xmlns:a16="http://schemas.microsoft.com/office/drawing/2014/main" id="{6DA9FED4-5F9E-422C-A828-9E191BC34106}"/>
              </a:ext>
            </a:extLst>
          </p:cNvPr>
          <p:cNvSpPr txBox="1">
            <a:spLocks/>
          </p:cNvSpPr>
          <p:nvPr/>
        </p:nvSpPr>
        <p:spPr>
          <a:xfrm>
            <a:off x="7175626" y="6589577"/>
            <a:ext cx="5128590" cy="403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None/>
            </a:pPr>
            <a:r>
              <a:rPr lang="es-ES" sz="2133" i="1" dirty="0">
                <a:solidFill>
                  <a:schemeClr val="tx1"/>
                </a:solidFill>
                <a:latin typeface="Dosis" panose="020B0604020202020204" charset="0"/>
              </a:rPr>
              <a:t>j01prmpalhobo@cendoj.ramajudicial.gov.co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5A485B1-4C73-48DB-93C8-ED9C6B9C86D5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75000"/>
          </a:blip>
          <a:stretch>
            <a:fillRect/>
          </a:stretch>
        </p:blipFill>
        <p:spPr>
          <a:xfrm>
            <a:off x="3616951" y="6588788"/>
            <a:ext cx="240000" cy="240000"/>
          </a:xfrm>
          <a:prstGeom prst="rect">
            <a:avLst/>
          </a:prstGeom>
        </p:spPr>
      </p:pic>
      <p:sp>
        <p:nvSpPr>
          <p:cNvPr id="56" name="Shape 183">
            <a:extLst>
              <a:ext uri="{FF2B5EF4-FFF2-40B4-BE49-F238E27FC236}">
                <a16:creationId xmlns:a16="http://schemas.microsoft.com/office/drawing/2014/main" id="{BAB22D92-7F08-4FE0-A532-0C99615E5B49}"/>
              </a:ext>
            </a:extLst>
          </p:cNvPr>
          <p:cNvSpPr txBox="1">
            <a:spLocks/>
          </p:cNvSpPr>
          <p:nvPr/>
        </p:nvSpPr>
        <p:spPr>
          <a:xfrm>
            <a:off x="3798531" y="6597861"/>
            <a:ext cx="2691478" cy="393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None/>
            </a:pPr>
            <a:r>
              <a:rPr lang="es-ES" sz="2133" dirty="0">
                <a:solidFill>
                  <a:schemeClr val="tx1"/>
                </a:solidFill>
                <a:latin typeface="Dosis" panose="020B0604020202020204" charset="0"/>
              </a:rPr>
              <a:t>3102094284</a:t>
            </a:r>
          </a:p>
        </p:txBody>
      </p:sp>
      <p:sp>
        <p:nvSpPr>
          <p:cNvPr id="57" name="Shape 183">
            <a:extLst>
              <a:ext uri="{FF2B5EF4-FFF2-40B4-BE49-F238E27FC236}">
                <a16:creationId xmlns:a16="http://schemas.microsoft.com/office/drawing/2014/main" id="{E707E4F2-C7F7-4E4D-A738-087E886A8705}"/>
              </a:ext>
            </a:extLst>
          </p:cNvPr>
          <p:cNvSpPr txBox="1">
            <a:spLocks/>
          </p:cNvSpPr>
          <p:nvPr/>
        </p:nvSpPr>
        <p:spPr>
          <a:xfrm>
            <a:off x="365583" y="5369233"/>
            <a:ext cx="6810044" cy="999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None/>
            </a:pPr>
            <a:r>
              <a:rPr lang="es-ES" sz="2667" b="1" i="1" dirty="0">
                <a:solidFill>
                  <a:schemeClr val="tx1"/>
                </a:solidFill>
                <a:latin typeface="Roboto" panose="02000000000000000000" pitchFamily="2" charset="0"/>
              </a:rPr>
              <a:t>Horario de Atención</a:t>
            </a:r>
            <a:r>
              <a:rPr lang="es-ES" sz="2667" i="1" dirty="0">
                <a:solidFill>
                  <a:schemeClr val="tx1"/>
                </a:solidFill>
                <a:latin typeface="Roboto" panose="02000000000000000000" pitchFamily="2" charset="0"/>
              </a:rPr>
              <a:t>:</a:t>
            </a:r>
            <a:br>
              <a:rPr lang="es-ES" sz="2667" i="1" dirty="0">
                <a:solidFill>
                  <a:schemeClr val="tx1"/>
                </a:solidFill>
              </a:rPr>
            </a:br>
            <a:r>
              <a:rPr lang="es-ES" sz="2667" i="1" dirty="0">
                <a:solidFill>
                  <a:schemeClr val="tx1"/>
                </a:solidFill>
                <a:latin typeface="Roboto" panose="02000000000000000000" pitchFamily="2" charset="0"/>
              </a:rPr>
              <a:t>Lunes a Viernes  |   3:00 p.m. a 5:00 p.m</a:t>
            </a:r>
            <a:r>
              <a:rPr lang="es-ES" sz="2667" dirty="0">
                <a:solidFill>
                  <a:schemeClr val="tx1"/>
                </a:solidFill>
                <a:latin typeface="Roboto" panose="02000000000000000000" pitchFamily="2" charset="0"/>
              </a:rPr>
              <a:t>.</a:t>
            </a:r>
            <a:endParaRPr lang="es-ES" sz="2667" dirty="0">
              <a:solidFill>
                <a:schemeClr val="tx1"/>
              </a:solidFill>
              <a:latin typeface="Dosis" panose="020B060402020202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60</Words>
  <Application>Microsoft Office PowerPoint</Application>
  <PresentationFormat>Panorámica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Cooper Black</vt:lpstr>
      <vt:lpstr>Dosis</vt:lpstr>
      <vt:lpstr>Roboto</vt:lpstr>
      <vt:lpstr>Tema de Office</vt:lpstr>
      <vt:lpstr>ATENCIÓN VIRTUAL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Soporte Tecnologico 3 - Seccional Neiva</dc:creator>
  <cp:lastModifiedBy>Juzgado 01 Promiscuo Municipal - Huila - Hobo</cp:lastModifiedBy>
  <cp:revision>2</cp:revision>
  <dcterms:created xsi:type="dcterms:W3CDTF">2021-07-12T16:11:57Z</dcterms:created>
  <dcterms:modified xsi:type="dcterms:W3CDTF">2021-07-26T15:50:07Z</dcterms:modified>
</cp:coreProperties>
</file>