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7" d="100"/>
          <a:sy n="57" d="100"/>
        </p:scale>
        <p:origin x="4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08538" y="1130736"/>
            <a:ext cx="9459310" cy="445816"/>
          </a:xfrm>
        </p:spPr>
        <p:txBody>
          <a:bodyPr>
            <a:normAutofit fontScale="90000"/>
          </a:bodyPr>
          <a:lstStyle/>
          <a:p>
            <a:r>
              <a:rPr lang="es-CO" sz="5200" dirty="0" smtClean="0">
                <a:latin typeface="Californian FB" panose="0207040306080B030204" pitchFamily="18" charset="0"/>
              </a:rPr>
              <a:t>              </a:t>
            </a:r>
            <a:br>
              <a:rPr lang="es-CO" sz="5200" dirty="0" smtClean="0">
                <a:latin typeface="Californian FB" panose="0207040306080B030204" pitchFamily="18" charset="0"/>
              </a:rPr>
            </a:br>
            <a:endParaRPr lang="es-ES" sz="5200" dirty="0">
              <a:solidFill>
                <a:schemeClr val="bg1"/>
              </a:solidFill>
              <a:latin typeface="Californian FB" panose="0207040306080B0302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2" y="4146331"/>
            <a:ext cx="6400800" cy="1077310"/>
          </a:xfrm>
        </p:spPr>
        <p:txBody>
          <a:bodyPr/>
          <a:lstStyle/>
          <a:p>
            <a:r>
              <a:rPr lang="es-CO" dirty="0" smtClean="0">
                <a:solidFill>
                  <a:schemeClr val="tx1"/>
                </a:solidFill>
              </a:rPr>
              <a:t>Horario de atención: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Lunes a viernes     01:30 p.m. – 02:30 p.m</a:t>
            </a:r>
            <a:r>
              <a:rPr lang="es-CO" dirty="0">
                <a:solidFill>
                  <a:schemeClr val="tx1"/>
                </a:solidFill>
              </a:rPr>
              <a:t>.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202162" y="558505"/>
            <a:ext cx="9616965" cy="112723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CO" sz="3200" b="1" cap="none" spc="50" dirty="0" smtClean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JUZGADO PROMISCUO MUNICIPAL DE LEJANÍAS - META</a:t>
            </a:r>
            <a:endParaRPr lang="es-ES" sz="3200" b="1" cap="none" spc="50" dirty="0">
              <a:ln w="0"/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211564" y="5864771"/>
            <a:ext cx="4621678" cy="28378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/>
              <a:t> </a:t>
            </a:r>
            <a:r>
              <a:rPr lang="es-CO" dirty="0" smtClean="0"/>
              <a:t>                </a:t>
            </a:r>
            <a:endParaRPr lang="es-CO" dirty="0" smtClean="0">
              <a:solidFill>
                <a:schemeClr val="tx1"/>
              </a:solidFill>
            </a:endParaRPr>
          </a:p>
          <a:p>
            <a:r>
              <a:rPr lang="es-CO" dirty="0" smtClean="0">
                <a:solidFill>
                  <a:schemeClr val="tx1"/>
                </a:solidFill>
              </a:rPr>
              <a:t>                                                               </a:t>
            </a:r>
            <a:r>
              <a:rPr lang="es-CO" sz="6400" dirty="0" smtClean="0">
                <a:solidFill>
                  <a:schemeClr val="tx1"/>
                </a:solidFill>
              </a:rPr>
              <a:t>j01prmlejanias@cendoj.ramajudicial.gov.co</a:t>
            </a:r>
            <a:r>
              <a:rPr lang="es-CO" dirty="0" smtClean="0">
                <a:solidFill>
                  <a:schemeClr val="tx1"/>
                </a:solidFill>
              </a:rPr>
              <a:t>   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       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                                                      </a:t>
            </a:r>
          </a:p>
          <a:p>
            <a:endParaRPr lang="es-CO" dirty="0">
              <a:solidFill>
                <a:schemeClr val="tx1"/>
              </a:solidFill>
            </a:endParaRPr>
          </a:p>
          <a:p>
            <a:r>
              <a:rPr lang="es-CO" dirty="0" smtClean="0">
                <a:solidFill>
                  <a:schemeClr val="tx1"/>
                </a:solidFill>
              </a:rPr>
              <a:t>e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81" y="6038192"/>
            <a:ext cx="635383" cy="390635"/>
          </a:xfrm>
          <a:prstGeom prst="rect">
            <a:avLst/>
          </a:prstGeom>
        </p:spPr>
      </p:pic>
      <p:sp>
        <p:nvSpPr>
          <p:cNvPr id="11" name="Subtítulo 2"/>
          <p:cNvSpPr txBox="1">
            <a:spLocks/>
          </p:cNvSpPr>
          <p:nvPr/>
        </p:nvSpPr>
        <p:spPr>
          <a:xfrm>
            <a:off x="6692708" y="5864770"/>
            <a:ext cx="6418947" cy="17342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/>
              <a:t> </a:t>
            </a:r>
            <a:r>
              <a:rPr lang="es-CO" dirty="0" smtClean="0"/>
              <a:t>                </a:t>
            </a:r>
            <a:endParaRPr lang="es-CO" sz="6400" dirty="0" smtClean="0">
              <a:solidFill>
                <a:schemeClr val="tx1"/>
              </a:solidFill>
            </a:endParaRPr>
          </a:p>
          <a:p>
            <a:r>
              <a:rPr lang="es-CO" sz="6400" dirty="0" smtClean="0">
                <a:solidFill>
                  <a:schemeClr val="tx1"/>
                </a:solidFill>
              </a:rPr>
              <a:t>                Carrera 14 No. 8-25/27 Barrio Centro   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       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                                                      </a:t>
            </a:r>
          </a:p>
          <a:p>
            <a:endParaRPr lang="es-CO" dirty="0">
              <a:solidFill>
                <a:schemeClr val="tx1"/>
              </a:solidFill>
            </a:endParaRPr>
          </a:p>
          <a:p>
            <a:r>
              <a:rPr lang="es-CO" dirty="0" smtClean="0">
                <a:solidFill>
                  <a:schemeClr val="tx1"/>
                </a:solidFill>
              </a:rPr>
              <a:t>e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645" y="5996699"/>
            <a:ext cx="457200" cy="432128"/>
          </a:xfrm>
          <a:prstGeom prst="rect">
            <a:avLst/>
          </a:prstGeom>
        </p:spPr>
      </p:pic>
      <p:sp>
        <p:nvSpPr>
          <p:cNvPr id="13" name="Título 1"/>
          <p:cNvSpPr txBox="1">
            <a:spLocks/>
          </p:cNvSpPr>
          <p:nvPr/>
        </p:nvSpPr>
        <p:spPr>
          <a:xfrm>
            <a:off x="836612" y="2984061"/>
            <a:ext cx="6662519" cy="890753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dirty="0" smtClean="0"/>
              <a:t>Realiza tus consultas y trámites desde tu casa</a:t>
            </a:r>
            <a:endParaRPr lang="es-ES" dirty="0"/>
          </a:p>
        </p:txBody>
      </p:sp>
      <p:pic>
        <p:nvPicPr>
          <p:cNvPr id="14" name="Imagen 1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81" y="555092"/>
            <a:ext cx="2106930" cy="66548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Flecha arriba 11"/>
          <p:cNvSpPr/>
          <p:nvPr/>
        </p:nvSpPr>
        <p:spPr>
          <a:xfrm>
            <a:off x="8747233" y="4120052"/>
            <a:ext cx="1008993" cy="9354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/>
          <p:cNvSpPr/>
          <p:nvPr/>
        </p:nvSpPr>
        <p:spPr>
          <a:xfrm>
            <a:off x="1529255" y="2109497"/>
            <a:ext cx="923859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500" dirty="0">
                <a:solidFill>
                  <a:schemeClr val="bg1"/>
                </a:solidFill>
                <a:latin typeface="Californian FB" panose="0207040306080B030204" pitchFamily="18" charset="0"/>
              </a:rPr>
              <a:t>ATENCIÓN VIRTUAL</a:t>
            </a:r>
            <a:endParaRPr lang="es-ES" sz="4500" dirty="0"/>
          </a:p>
        </p:txBody>
      </p:sp>
      <p:sp>
        <p:nvSpPr>
          <p:cNvPr id="16" name="Rectángulo 15"/>
          <p:cNvSpPr/>
          <p:nvPr/>
        </p:nvSpPr>
        <p:spPr>
          <a:xfrm>
            <a:off x="7254254" y="3196722"/>
            <a:ext cx="391485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HAZ CLIC AQUÍ</a:t>
            </a:r>
            <a:endParaRPr lang="es-E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2803606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</TotalTime>
  <Words>53</Words>
  <Application>Microsoft Office PowerPoint</Application>
  <PresentationFormat>Panorámica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Californian FB</vt:lpstr>
      <vt:lpstr>Century Gothic</vt:lpstr>
      <vt:lpstr>Wingdings 3</vt:lpstr>
      <vt:lpstr>Sector</vt:lpstr>
      <vt:lpstr>         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ATENCIÓN VIRTUAL</dc:title>
  <dc:creator>Usuario de Windows</dc:creator>
  <cp:lastModifiedBy>Usuario de Windows</cp:lastModifiedBy>
  <cp:revision>4</cp:revision>
  <dcterms:created xsi:type="dcterms:W3CDTF">2021-08-02T13:44:55Z</dcterms:created>
  <dcterms:modified xsi:type="dcterms:W3CDTF">2021-08-02T14:13:41Z</dcterms:modified>
</cp:coreProperties>
</file>