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9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582615"/>
            <a:ext cx="5208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SEGUNDO PROMISCUO MUNICIPAL DE MARIQUITA 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9:00 am  a  10:00 am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421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 9 numero 5-31 barrio el </a:t>
            </a:r>
            <a:r>
              <a:rPr lang="es-ES" b="1" dirty="0" err="1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carmen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45868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j02prmpalmariquita@cendoj.ramajudicial.gov.co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293" y="5357267"/>
            <a:ext cx="2071707" cy="671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8000"/>
              </a:srgbClr>
            </a:outerShdw>
            <a:softEdge rad="381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CSJ22255</cp:lastModifiedBy>
  <cp:revision>9</cp:revision>
  <dcterms:created xsi:type="dcterms:W3CDTF">2021-07-01T13:33:34Z</dcterms:created>
  <dcterms:modified xsi:type="dcterms:W3CDTF">2021-07-08T13:53:29Z</dcterms:modified>
</cp:coreProperties>
</file>