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7/07/2021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582615"/>
            <a:ext cx="5208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02:00 pm  a  10:00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038 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2ª #8-90 Palacio de Justicia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22470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293" y="5357267"/>
            <a:ext cx="2071707" cy="671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8000"/>
              </a:srgbClr>
            </a:outerShdw>
            <a:softEdge rad="381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Reparto Juzgados Tolima - Mariquita</cp:lastModifiedBy>
  <cp:revision>8</cp:revision>
  <dcterms:created xsi:type="dcterms:W3CDTF">2021-07-01T13:33:34Z</dcterms:created>
  <dcterms:modified xsi:type="dcterms:W3CDTF">2021-07-07T16:22:09Z</dcterms:modified>
</cp:coreProperties>
</file>