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" y="3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16/07/2021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77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16/07/2021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577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16/07/2021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429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16/07/2021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394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16/07/2021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050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16/07/2021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903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16/07/2021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979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16/07/2021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7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16/07/2021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74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16/07/2021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641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16/07/2021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902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4655-8A3D-4F22-9D0E-D9AC0039EC19}" type="datetimeFigureOut">
              <a:rPr lang="es-CO" smtClean="0"/>
              <a:t>16/07/2021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696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F973ED0-80E8-4C07-97D3-086CA9617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57"/>
            <a:ext cx="12192000" cy="68977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C128FF6E-4592-4864-A5A9-A6BAB27B5072}"/>
              </a:ext>
            </a:extLst>
          </p:cNvPr>
          <p:cNvSpPr txBox="1"/>
          <p:nvPr/>
        </p:nvSpPr>
        <p:spPr>
          <a:xfrm>
            <a:off x="493448" y="1480139"/>
            <a:ext cx="52088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JUZGADO CAPACITACIÓN VENTANILLA VIRTUAL</a:t>
            </a:r>
            <a:endParaRPr lang="es-CO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1B3ED296-91CC-45BF-AF69-07289D0E4A93}"/>
              </a:ext>
            </a:extLst>
          </p:cNvPr>
          <p:cNvSpPr txBox="1"/>
          <p:nvPr/>
        </p:nvSpPr>
        <p:spPr>
          <a:xfrm>
            <a:off x="493448" y="5493026"/>
            <a:ext cx="2039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Lunes a viernes</a:t>
            </a:r>
            <a:endParaRPr lang="es-CO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99419F39-2067-4C32-8817-A719C4EB973C}"/>
              </a:ext>
            </a:extLst>
          </p:cNvPr>
          <p:cNvSpPr txBox="1"/>
          <p:nvPr/>
        </p:nvSpPr>
        <p:spPr>
          <a:xfrm>
            <a:off x="3212578" y="5493026"/>
            <a:ext cx="2553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05:00 pm  a  06:00 pm</a:t>
            </a:r>
            <a:endParaRPr lang="es-CO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30D28123-90D8-4F8B-822E-606088E62CB3}"/>
              </a:ext>
            </a:extLst>
          </p:cNvPr>
          <p:cNvSpPr txBox="1"/>
          <p:nvPr/>
        </p:nvSpPr>
        <p:spPr>
          <a:xfrm>
            <a:off x="653349" y="6375159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031 5658500</a:t>
            </a:r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142E87D0-B584-4D36-A36B-CF051DC53813}"/>
              </a:ext>
            </a:extLst>
          </p:cNvPr>
          <p:cNvSpPr txBox="1"/>
          <p:nvPr/>
        </p:nvSpPr>
        <p:spPr>
          <a:xfrm>
            <a:off x="3605703" y="6352075"/>
            <a:ext cx="3945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Calle 12 No. 7-65 palacio de justicia</a:t>
            </a:r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E06B4612-0EA2-44F4-9F40-D1ABF0DCA28B}"/>
              </a:ext>
            </a:extLst>
          </p:cNvPr>
          <p:cNvSpPr txBox="1"/>
          <p:nvPr/>
        </p:nvSpPr>
        <p:spPr>
          <a:xfrm>
            <a:off x="8382303" y="6352075"/>
            <a:ext cx="33121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correo@cendoj.ramajudicial.gov.co</a:t>
            </a:r>
            <a:endParaRPr lang="es-CO" sz="1500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06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10510</TotalTime>
  <Words>23</Words>
  <Application>Microsoft Office PowerPoint</Application>
  <PresentationFormat>Panorámica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Andrea Henao Anaya</dc:creator>
  <cp:lastModifiedBy>Usuario de Windows</cp:lastModifiedBy>
  <cp:revision>7</cp:revision>
  <dcterms:created xsi:type="dcterms:W3CDTF">2021-07-01T13:33:34Z</dcterms:created>
  <dcterms:modified xsi:type="dcterms:W3CDTF">2021-07-16T13:38:18Z</dcterms:modified>
</cp:coreProperties>
</file>