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5" r:id="rId2"/>
  </p:sldIdLst>
  <p:sldSz cx="9144000" cy="5143500" type="screen16x9"/>
  <p:notesSz cx="6858000" cy="9144000"/>
  <p:embeddedFontLst>
    <p:embeddedFont>
      <p:font typeface="Baskerville Old Face" panose="02020602080505020303" pitchFamily="18" charset="0"/>
      <p:regular r:id="rId4"/>
    </p:embeddedFont>
    <p:embeddedFont>
      <p:font typeface="Roboto" panose="020B0604020202020204" charset="0"/>
      <p:regular r:id="rId5"/>
      <p:bold r:id="rId6"/>
      <p:italic r:id="rId7"/>
      <p:boldItalic r:id="rId8"/>
    </p:embeddedFont>
    <p:embeddedFont>
      <p:font typeface="Dosis" panose="020B0604020202020204" charset="0"/>
      <p:bold r:id="rId9"/>
    </p:embeddedFont>
    <p:embeddedFont>
      <p:font typeface="Cooper Black" panose="0208090404030B020404" pitchFamily="18" charset="0"/>
      <p:regular r:id="rId10"/>
    </p:embeddedFont>
    <p:embeddedFont>
      <p:font typeface="Narkisim" panose="020E0502050101010101" pitchFamily="34" charset="-79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14651-E47E-4DDF-B93D-F3FD9ADBC676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73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94001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asación laboral de la c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092" y="1064159"/>
            <a:ext cx="3123092" cy="181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Shape 185" descr="2.jpg"/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126214" y="2873099"/>
            <a:ext cx="4017786" cy="1743635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34981" y="1677652"/>
            <a:ext cx="4751813" cy="50102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JUZGADO SEGUNDO CIVIL MUNICIPAL DE QUIBDÓ</a:t>
            </a:r>
            <a:endParaRPr lang="es-E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Narkisim" panose="020E0502050101010101" pitchFamily="34" charset="-79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579A4A1-9668-49B1-BFB1-FE6B332B6E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F62078CB-2C56-48E9-A1EC-C5136F986A31}"/>
              </a:ext>
            </a:extLst>
          </p:cNvPr>
          <p:cNvSpPr/>
          <p:nvPr/>
        </p:nvSpPr>
        <p:spPr>
          <a:xfrm>
            <a:off x="209319" y="1288974"/>
            <a:ext cx="70004" cy="7491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hape 183">
            <a:extLst>
              <a:ext uri="{FF2B5EF4-FFF2-40B4-BE49-F238E27FC236}">
                <a16:creationId xmlns="" xmlns:a16="http://schemas.microsoft.com/office/drawing/2014/main" id="{E2003306-6EF0-4175-BF4A-07A933EE246F}"/>
              </a:ext>
            </a:extLst>
          </p:cNvPr>
          <p:cNvSpPr txBox="1">
            <a:spLocks/>
          </p:cNvSpPr>
          <p:nvPr/>
        </p:nvSpPr>
        <p:spPr>
          <a:xfrm>
            <a:off x="1442681" y="2756262"/>
            <a:ext cx="3167164" cy="963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ctr">
              <a:buFont typeface="Roboto"/>
              <a:buNone/>
            </a:pP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Horario </a:t>
            </a: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de </a:t>
            </a: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atención</a:t>
            </a:r>
          </a:p>
          <a:p>
            <a:pPr marL="0" indent="0" algn="ctr">
              <a:buFont typeface="Roboto"/>
              <a:buNone/>
            </a:pP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Lunes a viernes</a:t>
            </a:r>
            <a:endParaRPr lang="es-ES" sz="28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Narkisim" panose="020E0502050101010101" pitchFamily="34" charset="-79"/>
            </a:endParaRPr>
          </a:p>
          <a:p>
            <a:pPr marL="0" indent="0" algn="ctr">
              <a:buFont typeface="Roboto"/>
              <a:buNone/>
            </a:pP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de </a:t>
            </a:r>
            <a:r>
              <a:rPr lang="es-E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3:30 a 4:30 pm</a:t>
            </a:r>
            <a:r>
              <a:rPr lang="es-E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Narkisim" panose="020E0502050101010101" pitchFamily="34" charset="-79"/>
              </a:rPr>
              <a:t>.</a:t>
            </a:r>
            <a:endParaRPr lang="es-ES" sz="28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Narkisim" panose="020E0502050101010101" pitchFamily="34" charset="-79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="" xmlns:a16="http://schemas.microsoft.com/office/drawing/2014/main" id="{DCF60480-73B7-4FFF-AC84-11084F7552B6}"/>
              </a:ext>
            </a:extLst>
          </p:cNvPr>
          <p:cNvSpPr/>
          <p:nvPr/>
        </p:nvSpPr>
        <p:spPr>
          <a:xfrm>
            <a:off x="433137" y="3806018"/>
            <a:ext cx="3843011" cy="892366"/>
          </a:xfrm>
          <a:prstGeom prst="roundRect">
            <a:avLst>
              <a:gd name="adj" fmla="val 4515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2" name="Shape 183">
            <a:extLst>
              <a:ext uri="{FF2B5EF4-FFF2-40B4-BE49-F238E27FC236}">
                <a16:creationId xmlns="" xmlns:a16="http://schemas.microsoft.com/office/drawing/2014/main" id="{6F0C6A0E-E3C2-47E5-AD2E-5612326278CD}"/>
              </a:ext>
            </a:extLst>
          </p:cNvPr>
          <p:cNvSpPr txBox="1">
            <a:spLocks/>
          </p:cNvSpPr>
          <p:nvPr/>
        </p:nvSpPr>
        <p:spPr>
          <a:xfrm>
            <a:off x="4996134" y="842271"/>
            <a:ext cx="425236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endParaRPr lang="es-ES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3" name="Shape 665">
            <a:extLst>
              <a:ext uri="{FF2B5EF4-FFF2-40B4-BE49-F238E27FC236}">
                <a16:creationId xmlns="" xmlns:a16="http://schemas.microsoft.com/office/drawing/2014/main" id="{84A3E873-A176-4119-AE13-EA7DC6277B52}"/>
              </a:ext>
            </a:extLst>
          </p:cNvPr>
          <p:cNvGrpSpPr>
            <a:grpSpLocks noChangeAspect="1"/>
          </p:cNvGrpSpPr>
          <p:nvPr/>
        </p:nvGrpSpPr>
        <p:grpSpPr>
          <a:xfrm>
            <a:off x="4371217" y="4332996"/>
            <a:ext cx="415577" cy="393526"/>
            <a:chOff x="5973900" y="318475"/>
            <a:chExt cx="401900" cy="380575"/>
          </a:xfrm>
        </p:grpSpPr>
        <p:sp>
          <p:nvSpPr>
            <p:cNvPr id="14" name="Shape 666">
              <a:extLst>
                <a:ext uri="{FF2B5EF4-FFF2-40B4-BE49-F238E27FC236}">
                  <a16:creationId xmlns="" xmlns:a16="http://schemas.microsoft.com/office/drawing/2014/main" id="{5492A8A6-AAA9-4FE3-84D9-01E15AD0451D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667">
              <a:extLst>
                <a:ext uri="{FF2B5EF4-FFF2-40B4-BE49-F238E27FC236}">
                  <a16:creationId xmlns="" xmlns:a16="http://schemas.microsoft.com/office/drawing/2014/main" id="{1938EFC0-F906-41DE-88ED-8F845942992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668">
              <a:extLst>
                <a:ext uri="{FF2B5EF4-FFF2-40B4-BE49-F238E27FC236}">
                  <a16:creationId xmlns="" xmlns:a16="http://schemas.microsoft.com/office/drawing/2014/main" id="{88383DE4-53EE-42B0-9169-33A2A575225A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Shape 669">
              <a:extLst>
                <a:ext uri="{FF2B5EF4-FFF2-40B4-BE49-F238E27FC236}">
                  <a16:creationId xmlns="" xmlns:a16="http://schemas.microsoft.com/office/drawing/2014/main" id="{FD503377-7EC7-4ED3-A670-9455F3EFC5BE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670">
              <a:extLst>
                <a:ext uri="{FF2B5EF4-FFF2-40B4-BE49-F238E27FC236}">
                  <a16:creationId xmlns="" xmlns:a16="http://schemas.microsoft.com/office/drawing/2014/main" id="{4FE84E13-3949-4C5A-85AE-B6012F752430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671">
              <a:extLst>
                <a:ext uri="{FF2B5EF4-FFF2-40B4-BE49-F238E27FC236}">
                  <a16:creationId xmlns="" xmlns:a16="http://schemas.microsoft.com/office/drawing/2014/main" id="{6C85CD94-055E-4118-81DF-07E32AB7E10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672">
              <a:extLst>
                <a:ext uri="{FF2B5EF4-FFF2-40B4-BE49-F238E27FC236}">
                  <a16:creationId xmlns="" xmlns:a16="http://schemas.microsoft.com/office/drawing/2014/main" id="{3146B744-0813-4CBE-BD26-5D46325C249A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Shape 673">
              <a:extLst>
                <a:ext uri="{FF2B5EF4-FFF2-40B4-BE49-F238E27FC236}">
                  <a16:creationId xmlns="" xmlns:a16="http://schemas.microsoft.com/office/drawing/2014/main" id="{1167D703-CB40-4E28-A735-FA8F4A1187F2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674">
              <a:extLst>
                <a:ext uri="{FF2B5EF4-FFF2-40B4-BE49-F238E27FC236}">
                  <a16:creationId xmlns="" xmlns:a16="http://schemas.microsoft.com/office/drawing/2014/main" id="{8980CCC5-C527-4048-9869-95E2CAD763F1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675">
              <a:extLst>
                <a:ext uri="{FF2B5EF4-FFF2-40B4-BE49-F238E27FC236}">
                  <a16:creationId xmlns="" xmlns:a16="http://schemas.microsoft.com/office/drawing/2014/main" id="{9EC74DC4-CEAB-4B34-BCA5-CC56D3393FF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676">
              <a:extLst>
                <a:ext uri="{FF2B5EF4-FFF2-40B4-BE49-F238E27FC236}">
                  <a16:creationId xmlns="" xmlns:a16="http://schemas.microsoft.com/office/drawing/2014/main" id="{93AF33D5-7AAF-44C4-9248-7737DB6813E3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677">
              <a:extLst>
                <a:ext uri="{FF2B5EF4-FFF2-40B4-BE49-F238E27FC236}">
                  <a16:creationId xmlns="" xmlns:a16="http://schemas.microsoft.com/office/drawing/2014/main" id="{7CA65FAB-93BE-4889-B6D8-87F8DEC49E46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678">
              <a:extLst>
                <a:ext uri="{FF2B5EF4-FFF2-40B4-BE49-F238E27FC236}">
                  <a16:creationId xmlns="" xmlns:a16="http://schemas.microsoft.com/office/drawing/2014/main" id="{C9CAC37C-11DA-496A-BD83-CD886A6A683C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679">
              <a:extLst>
                <a:ext uri="{FF2B5EF4-FFF2-40B4-BE49-F238E27FC236}">
                  <a16:creationId xmlns="" xmlns:a16="http://schemas.microsoft.com/office/drawing/2014/main" id="{1C30C770-52F8-49D0-B62F-8868884578D7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Shape 388">
            <a:extLst>
              <a:ext uri="{FF2B5EF4-FFF2-40B4-BE49-F238E27FC236}">
                <a16:creationId xmlns="" xmlns:a16="http://schemas.microsoft.com/office/drawing/2014/main" id="{65F07247-B5D1-4FB7-9BDC-A332DA3102A6}"/>
              </a:ext>
            </a:extLst>
          </p:cNvPr>
          <p:cNvGrpSpPr>
            <a:grpSpLocks noChangeAspect="1"/>
          </p:cNvGrpSpPr>
          <p:nvPr/>
        </p:nvGrpSpPr>
        <p:grpSpPr>
          <a:xfrm>
            <a:off x="4899306" y="4212312"/>
            <a:ext cx="537298" cy="502218"/>
            <a:chOff x="1236874" y="1623900"/>
            <a:chExt cx="465201" cy="455475"/>
          </a:xfrm>
        </p:grpSpPr>
        <p:sp>
          <p:nvSpPr>
            <p:cNvPr id="29" name="Shape 389">
              <a:extLst>
                <a:ext uri="{FF2B5EF4-FFF2-40B4-BE49-F238E27FC236}">
                  <a16:creationId xmlns="" xmlns:a16="http://schemas.microsoft.com/office/drawing/2014/main" id="{70BDA927-D791-4B89-AEB8-3FC5D6FFFBF2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90">
              <a:extLst>
                <a:ext uri="{FF2B5EF4-FFF2-40B4-BE49-F238E27FC236}">
                  <a16:creationId xmlns="" xmlns:a16="http://schemas.microsoft.com/office/drawing/2014/main" id="{DA0FA660-53C8-4C7C-B3F9-EE255B5EB5C7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91">
              <a:extLst>
                <a:ext uri="{FF2B5EF4-FFF2-40B4-BE49-F238E27FC236}">
                  <a16:creationId xmlns="" xmlns:a16="http://schemas.microsoft.com/office/drawing/2014/main" id="{70FD84C3-0581-456A-A2CF-3EC33F23F3E7}"/>
                </a:ext>
              </a:extLst>
            </p:cNvPr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Shape 392">
              <a:extLst>
                <a:ext uri="{FF2B5EF4-FFF2-40B4-BE49-F238E27FC236}">
                  <a16:creationId xmlns="" xmlns:a16="http://schemas.microsoft.com/office/drawing/2014/main" id="{FA2C1A2C-41F7-4BA7-B0AD-4480DCE67DD6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93">
              <a:extLst>
                <a:ext uri="{FF2B5EF4-FFF2-40B4-BE49-F238E27FC236}">
                  <a16:creationId xmlns="" xmlns:a16="http://schemas.microsoft.com/office/drawing/2014/main" id="{A52452E5-895E-4225-B88F-4E4213B370F4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94">
              <a:extLst>
                <a:ext uri="{FF2B5EF4-FFF2-40B4-BE49-F238E27FC236}">
                  <a16:creationId xmlns="" xmlns:a16="http://schemas.microsoft.com/office/drawing/2014/main" id="{F9174E7D-8C52-4E4D-8304-7A8CC310E173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95">
              <a:extLst>
                <a:ext uri="{FF2B5EF4-FFF2-40B4-BE49-F238E27FC236}">
                  <a16:creationId xmlns="" xmlns:a16="http://schemas.microsoft.com/office/drawing/2014/main" id="{526C628D-044E-4B15-B583-6B9E91FADF6F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Shape 534">
            <a:extLst>
              <a:ext uri="{FF2B5EF4-FFF2-40B4-BE49-F238E27FC236}">
                <a16:creationId xmlns="" xmlns:a16="http://schemas.microsoft.com/office/drawing/2014/main" id="{6E39C005-BE2E-4C65-9D8F-EA23AD5523A5}"/>
              </a:ext>
            </a:extLst>
          </p:cNvPr>
          <p:cNvGrpSpPr/>
          <p:nvPr/>
        </p:nvGrpSpPr>
        <p:grpSpPr>
          <a:xfrm>
            <a:off x="5565280" y="4286230"/>
            <a:ext cx="575330" cy="440292"/>
            <a:chOff x="5292575" y="3681900"/>
            <a:chExt cx="420150" cy="373275"/>
          </a:xfrm>
        </p:grpSpPr>
        <p:sp>
          <p:nvSpPr>
            <p:cNvPr id="37" name="Shape 535">
              <a:extLst>
                <a:ext uri="{FF2B5EF4-FFF2-40B4-BE49-F238E27FC236}">
                  <a16:creationId xmlns="" xmlns:a16="http://schemas.microsoft.com/office/drawing/2014/main" id="{34A23E14-134B-4D8B-B2F8-A9645AC82E4A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536">
              <a:extLst>
                <a:ext uri="{FF2B5EF4-FFF2-40B4-BE49-F238E27FC236}">
                  <a16:creationId xmlns="" xmlns:a16="http://schemas.microsoft.com/office/drawing/2014/main" id="{904AFF86-D139-4CB4-A531-126346D57A9E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537">
              <a:extLst>
                <a:ext uri="{FF2B5EF4-FFF2-40B4-BE49-F238E27FC236}">
                  <a16:creationId xmlns="" xmlns:a16="http://schemas.microsoft.com/office/drawing/2014/main" id="{345E115A-B41A-4A82-ACC8-8D20D81ABC69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538">
              <a:extLst>
                <a:ext uri="{FF2B5EF4-FFF2-40B4-BE49-F238E27FC236}">
                  <a16:creationId xmlns="" xmlns:a16="http://schemas.microsoft.com/office/drawing/2014/main" id="{67C18F8D-CC64-4D3B-BE3B-566EF74D87B8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539">
              <a:extLst>
                <a:ext uri="{FF2B5EF4-FFF2-40B4-BE49-F238E27FC236}">
                  <a16:creationId xmlns="" xmlns:a16="http://schemas.microsoft.com/office/drawing/2014/main" id="{29454F70-FC3C-45CF-BDA5-2D4AE66BD236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540">
              <a:extLst>
                <a:ext uri="{FF2B5EF4-FFF2-40B4-BE49-F238E27FC236}">
                  <a16:creationId xmlns="" xmlns:a16="http://schemas.microsoft.com/office/drawing/2014/main" id="{FD38C62D-43A3-4F45-9F19-C4E0FEC356BE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541">
              <a:extLst>
                <a:ext uri="{FF2B5EF4-FFF2-40B4-BE49-F238E27FC236}">
                  <a16:creationId xmlns="" xmlns:a16="http://schemas.microsoft.com/office/drawing/2014/main" id="{B7C04CE2-6A3E-44A4-8704-2EEC450515F1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Shape 490">
            <a:extLst>
              <a:ext uri="{FF2B5EF4-FFF2-40B4-BE49-F238E27FC236}">
                <a16:creationId xmlns="" xmlns:a16="http://schemas.microsoft.com/office/drawing/2014/main" id="{3E2A1865-63FA-4273-9CAC-0F4058B70A5F}"/>
              </a:ext>
            </a:extLst>
          </p:cNvPr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45" name="Shape 491">
              <a:extLst>
                <a:ext uri="{FF2B5EF4-FFF2-40B4-BE49-F238E27FC236}">
                  <a16:creationId xmlns="" xmlns:a16="http://schemas.microsoft.com/office/drawing/2014/main" id="{8C69DE82-5383-487D-8A24-B9B79B3A0DD0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92">
              <a:extLst>
                <a:ext uri="{FF2B5EF4-FFF2-40B4-BE49-F238E27FC236}">
                  <a16:creationId xmlns="" xmlns:a16="http://schemas.microsoft.com/office/drawing/2014/main" id="{0F0E346D-0EC9-49E2-BD2C-153510D84E65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493">
              <a:extLst>
                <a:ext uri="{FF2B5EF4-FFF2-40B4-BE49-F238E27FC236}">
                  <a16:creationId xmlns="" xmlns:a16="http://schemas.microsoft.com/office/drawing/2014/main" id="{3DCD45C8-E9F1-4CC5-BC01-34B217D7E53A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494">
              <a:extLst>
                <a:ext uri="{FF2B5EF4-FFF2-40B4-BE49-F238E27FC236}">
                  <a16:creationId xmlns="" xmlns:a16="http://schemas.microsoft.com/office/drawing/2014/main" id="{D3103409-B9D1-4002-8620-BBFA19B1F78B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25</Words>
  <Application>Microsoft Office PowerPoint</Application>
  <PresentationFormat>Presentación en pantalla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Baskerville Old Face</vt:lpstr>
      <vt:lpstr>Roboto</vt:lpstr>
      <vt:lpstr>Dosis</vt:lpstr>
      <vt:lpstr>Cooper Black</vt:lpstr>
      <vt:lpstr>Narkisim</vt:lpstr>
      <vt:lpstr>William template</vt:lpstr>
      <vt:lpstr>ATENCIÓN VIRTUAL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SHIRLEY ROMAÑA MACHADO</cp:lastModifiedBy>
  <cp:revision>21</cp:revision>
  <dcterms:modified xsi:type="dcterms:W3CDTF">2021-07-23T20:14:45Z</dcterms:modified>
</cp:coreProperties>
</file>