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9"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7DBBBB-57BC-4945-B7CA-631E1E92F6E3}" v="128" dt="2022-10-04T13:01:08.9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mar Eduardo Ramirez Rojas" userId="S::wramirer@cendoj.ramajudicial.gov.co::86400c41-cea4-46b2-9683-6682f021481f" providerId="AD" clId="Web-{207DBBBB-57BC-4945-B7CA-631E1E92F6E3}"/>
    <pc:docChg chg="modSld">
      <pc:chgData name="Wilmar Eduardo Ramirez Rojas" userId="S::wramirer@cendoj.ramajudicial.gov.co::86400c41-cea4-46b2-9683-6682f021481f" providerId="AD" clId="Web-{207DBBBB-57BC-4945-B7CA-631E1E92F6E3}" dt="2022-10-04T13:01:08.951" v="96" actId="20577"/>
      <pc:docMkLst>
        <pc:docMk/>
      </pc:docMkLst>
      <pc:sldChg chg="modSp">
        <pc:chgData name="Wilmar Eduardo Ramirez Rojas" userId="S::wramirer@cendoj.ramajudicial.gov.co::86400c41-cea4-46b2-9683-6682f021481f" providerId="AD" clId="Web-{207DBBBB-57BC-4945-B7CA-631E1E92F6E3}" dt="2022-10-04T12:58:48.292" v="47" actId="20577"/>
        <pc:sldMkLst>
          <pc:docMk/>
          <pc:sldMk cId="3517565923" sldId="256"/>
        </pc:sldMkLst>
        <pc:spChg chg="mod">
          <ac:chgData name="Wilmar Eduardo Ramirez Rojas" userId="S::wramirer@cendoj.ramajudicial.gov.co::86400c41-cea4-46b2-9683-6682f021481f" providerId="AD" clId="Web-{207DBBBB-57BC-4945-B7CA-631E1E92F6E3}" dt="2022-10-04T12:58:23.573" v="7" actId="20577"/>
          <ac:spMkLst>
            <pc:docMk/>
            <pc:sldMk cId="3517565923" sldId="256"/>
            <ac:spMk id="2" creationId="{89A3711A-C89E-4D19-96EB-CE6D36B8D581}"/>
          </ac:spMkLst>
        </pc:spChg>
        <pc:spChg chg="mod">
          <ac:chgData name="Wilmar Eduardo Ramirez Rojas" userId="S::wramirer@cendoj.ramajudicial.gov.co::86400c41-cea4-46b2-9683-6682f021481f" providerId="AD" clId="Web-{207DBBBB-57BC-4945-B7CA-631E1E92F6E3}" dt="2022-10-04T12:58:48.292" v="47" actId="20577"/>
          <ac:spMkLst>
            <pc:docMk/>
            <pc:sldMk cId="3517565923" sldId="256"/>
            <ac:spMk id="3" creationId="{980521E9-299D-4D3E-ABF0-4C1A2E8E9FBC}"/>
          </ac:spMkLst>
        </pc:spChg>
      </pc:sldChg>
      <pc:sldChg chg="modSp">
        <pc:chgData name="Wilmar Eduardo Ramirez Rojas" userId="S::wramirer@cendoj.ramajudicial.gov.co::86400c41-cea4-46b2-9683-6682f021481f" providerId="AD" clId="Web-{207DBBBB-57BC-4945-B7CA-631E1E92F6E3}" dt="2022-10-04T13:00:08.575" v="69" actId="20577"/>
        <pc:sldMkLst>
          <pc:docMk/>
          <pc:sldMk cId="3930122993" sldId="257"/>
        </pc:sldMkLst>
        <pc:spChg chg="mod">
          <ac:chgData name="Wilmar Eduardo Ramirez Rojas" userId="S::wramirer@cendoj.ramajudicial.gov.co::86400c41-cea4-46b2-9683-6682f021481f" providerId="AD" clId="Web-{207DBBBB-57BC-4945-B7CA-631E1E92F6E3}" dt="2022-10-04T13:00:08.575" v="69" actId="20577"/>
          <ac:spMkLst>
            <pc:docMk/>
            <pc:sldMk cId="3930122993" sldId="257"/>
            <ac:spMk id="3" creationId="{1D96AD3E-EBA0-43F8-8B7A-A342A1801793}"/>
          </ac:spMkLst>
        </pc:spChg>
      </pc:sldChg>
      <pc:sldChg chg="modSp">
        <pc:chgData name="Wilmar Eduardo Ramirez Rojas" userId="S::wramirer@cendoj.ramajudicial.gov.co::86400c41-cea4-46b2-9683-6682f021481f" providerId="AD" clId="Web-{207DBBBB-57BC-4945-B7CA-631E1E92F6E3}" dt="2022-10-04T13:01:01.357" v="94" actId="20577"/>
        <pc:sldMkLst>
          <pc:docMk/>
          <pc:sldMk cId="1895069506" sldId="259"/>
        </pc:sldMkLst>
        <pc:spChg chg="mod">
          <ac:chgData name="Wilmar Eduardo Ramirez Rojas" userId="S::wramirer@cendoj.ramajudicial.gov.co::86400c41-cea4-46b2-9683-6682f021481f" providerId="AD" clId="Web-{207DBBBB-57BC-4945-B7CA-631E1E92F6E3}" dt="2022-10-04T13:01:01.357" v="94" actId="20577"/>
          <ac:spMkLst>
            <pc:docMk/>
            <pc:sldMk cId="1895069506" sldId="259"/>
            <ac:spMk id="2" creationId="{3141CEDD-ED97-409C-9A42-4E93003D67F4}"/>
          </ac:spMkLst>
        </pc:spChg>
      </pc:sldChg>
      <pc:sldChg chg="modSp">
        <pc:chgData name="Wilmar Eduardo Ramirez Rojas" userId="S::wramirer@cendoj.ramajudicial.gov.co::86400c41-cea4-46b2-9683-6682f021481f" providerId="AD" clId="Web-{207DBBBB-57BC-4945-B7CA-631E1E92F6E3}" dt="2022-10-04T13:01:08.951" v="96" actId="20577"/>
        <pc:sldMkLst>
          <pc:docMk/>
          <pc:sldMk cId="6630542" sldId="260"/>
        </pc:sldMkLst>
        <pc:spChg chg="mod">
          <ac:chgData name="Wilmar Eduardo Ramirez Rojas" userId="S::wramirer@cendoj.ramajudicial.gov.co::86400c41-cea4-46b2-9683-6682f021481f" providerId="AD" clId="Web-{207DBBBB-57BC-4945-B7CA-631E1E92F6E3}" dt="2022-10-04T13:01:08.951" v="96" actId="20577"/>
          <ac:spMkLst>
            <pc:docMk/>
            <pc:sldMk cId="6630542" sldId="260"/>
            <ac:spMk id="3" creationId="{09BA970E-B1AC-4A15-BE17-F0558E618EA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1/11/2023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1/11/2023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adm02ibague@cendoj.ramajudicial.gov.co"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A3711A-C89E-4D19-96EB-CE6D36B8D581}"/>
              </a:ext>
            </a:extLst>
          </p:cNvPr>
          <p:cNvSpPr>
            <a:spLocks noGrp="1"/>
          </p:cNvSpPr>
          <p:nvPr>
            <p:ph type="ctrTitle"/>
          </p:nvPr>
        </p:nvSpPr>
        <p:spPr/>
        <p:txBody>
          <a:bodyPr>
            <a:normAutofit/>
          </a:bodyPr>
          <a:lstStyle/>
          <a:p>
            <a:pPr fontAlgn="base"/>
            <a:r>
              <a:rPr lang="es-CO" sz="4400" b="1" dirty="0"/>
              <a:t>JUZGADO once (</a:t>
            </a:r>
            <a:r>
              <a:rPr lang="es-CO" sz="4400" b="1" dirty="0">
                <a:latin typeface="Calibri"/>
                <a:cs typeface="Calibri"/>
              </a:rPr>
              <a:t>11</a:t>
            </a:r>
            <a:r>
              <a:rPr lang="es-CO" sz="4400" b="1" dirty="0"/>
              <a:t>) ADMINISTRATIVO DEL CIRCUITO DE IBAGUÉ</a:t>
            </a:r>
            <a:r>
              <a:rPr lang="es-CO" sz="4400" dirty="0"/>
              <a:t>  </a:t>
            </a:r>
          </a:p>
        </p:txBody>
      </p:sp>
      <p:sp>
        <p:nvSpPr>
          <p:cNvPr id="3" name="Subtítulo 2">
            <a:extLst>
              <a:ext uri="{FF2B5EF4-FFF2-40B4-BE49-F238E27FC236}">
                <a16:creationId xmlns:a16="http://schemas.microsoft.com/office/drawing/2014/main" id="{980521E9-299D-4D3E-ABF0-4C1A2E8E9FBC}"/>
              </a:ext>
            </a:extLst>
          </p:cNvPr>
          <p:cNvSpPr>
            <a:spLocks noGrp="1"/>
          </p:cNvSpPr>
          <p:nvPr>
            <p:ph type="subTitle" idx="1"/>
          </p:nvPr>
        </p:nvSpPr>
        <p:spPr>
          <a:xfrm>
            <a:off x="2417780" y="3975652"/>
            <a:ext cx="8637072" cy="533173"/>
          </a:xfrm>
        </p:spPr>
        <p:txBody>
          <a:bodyPr vert="horz" lIns="91440" tIns="91440" rIns="91440" bIns="91440" rtlCol="0" anchor="t">
            <a:normAutofit/>
          </a:bodyPr>
          <a:lstStyle/>
          <a:p>
            <a:r>
              <a:rPr lang="es-ES" dirty="0"/>
              <a:t>DR. JOHN LIBARDO ANDRADE FLOREZ </a:t>
            </a:r>
            <a:endParaRPr lang="es-CO" dirty="0"/>
          </a:p>
        </p:txBody>
      </p:sp>
      <p:pic>
        <p:nvPicPr>
          <p:cNvPr id="6" name="Imagen 5">
            <a:extLst>
              <a:ext uri="{FF2B5EF4-FFF2-40B4-BE49-F238E27FC236}">
                <a16:creationId xmlns:a16="http://schemas.microsoft.com/office/drawing/2014/main" id="{72458D69-EC0E-4681-B2A8-E4CB244A18C7}"/>
              </a:ext>
            </a:extLst>
          </p:cNvPr>
          <p:cNvPicPr>
            <a:picLocks noChangeAspect="1"/>
          </p:cNvPicPr>
          <p:nvPr/>
        </p:nvPicPr>
        <p:blipFill>
          <a:blip r:embed="rId2"/>
          <a:stretch>
            <a:fillRect/>
          </a:stretch>
        </p:blipFill>
        <p:spPr>
          <a:xfrm>
            <a:off x="8540732" y="3580137"/>
            <a:ext cx="2466975" cy="1857375"/>
          </a:xfrm>
          <a:prstGeom prst="rect">
            <a:avLst/>
          </a:prstGeom>
        </p:spPr>
      </p:pic>
      <p:pic>
        <p:nvPicPr>
          <p:cNvPr id="5" name="Imagen 4" descr="C:\Users\IBAJA02DES10\AppData\Local\Microsoft\Windows\INetCache\Content.MSO\D21E9741.tmp">
            <a:extLst>
              <a:ext uri="{FF2B5EF4-FFF2-40B4-BE49-F238E27FC236}">
                <a16:creationId xmlns:a16="http://schemas.microsoft.com/office/drawing/2014/main" id="{D01B6FBB-284C-4574-879E-FC9E31D8D42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94697" y="170375"/>
            <a:ext cx="2514948" cy="864998"/>
          </a:xfrm>
          <a:prstGeom prst="rect">
            <a:avLst/>
          </a:prstGeom>
          <a:noFill/>
          <a:ln>
            <a:noFill/>
          </a:ln>
        </p:spPr>
      </p:pic>
    </p:spTree>
    <p:extLst>
      <p:ext uri="{BB962C8B-B14F-4D97-AF65-F5344CB8AC3E}">
        <p14:creationId xmlns:p14="http://schemas.microsoft.com/office/powerpoint/2010/main" val="35175659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1305">
        <p159:morph option="byObject"/>
      </p:transition>
    </mc:Choice>
    <mc:Fallback xmlns="">
      <p:transition spd="slow" advTm="1305">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1B3D53-B112-4A6E-93D9-8E1CD61C4223}"/>
              </a:ext>
            </a:extLst>
          </p:cNvPr>
          <p:cNvSpPr>
            <a:spLocks noGrp="1"/>
          </p:cNvSpPr>
          <p:nvPr>
            <p:ph type="title"/>
          </p:nvPr>
        </p:nvSpPr>
        <p:spPr>
          <a:xfrm>
            <a:off x="1384468" y="1123301"/>
            <a:ext cx="9603275" cy="1049235"/>
          </a:xfrm>
        </p:spPr>
        <p:txBody>
          <a:bodyPr/>
          <a:lstStyle/>
          <a:p>
            <a:r>
              <a:rPr lang="es-ES" dirty="0"/>
              <a:t>Recomendaciones para la audiencia virtual </a:t>
            </a:r>
            <a:endParaRPr lang="es-CO" dirty="0"/>
          </a:p>
        </p:txBody>
      </p:sp>
      <p:sp>
        <p:nvSpPr>
          <p:cNvPr id="3" name="Marcador de contenido 2">
            <a:extLst>
              <a:ext uri="{FF2B5EF4-FFF2-40B4-BE49-F238E27FC236}">
                <a16:creationId xmlns:a16="http://schemas.microsoft.com/office/drawing/2014/main" id="{1D96AD3E-EBA0-43F8-8B7A-A342A1801793}"/>
              </a:ext>
            </a:extLst>
          </p:cNvPr>
          <p:cNvSpPr>
            <a:spLocks noGrp="1"/>
          </p:cNvSpPr>
          <p:nvPr>
            <p:ph idx="1"/>
          </p:nvPr>
        </p:nvSpPr>
        <p:spPr/>
        <p:txBody>
          <a:bodyPr/>
          <a:lstStyle/>
          <a:p>
            <a:r>
              <a:rPr lang="es-ES" dirty="0"/>
              <a:t>Los intervinientes deberán permanecer su dispositivo electrónico (computador, Tablet o celular) con la cámara encendida durante toda la diligencia de forma tal que durante la grabación se pueda observar el rostro para efectos de identificación. </a:t>
            </a:r>
          </a:p>
          <a:p>
            <a:r>
              <a:rPr lang="es-ES" dirty="0"/>
              <a:t>Los micrófonos deberán mantener cerrados y solamente deberá ser activado al momento en que se le conceda el uso de la palabra por parte del señor Juez. Una vez finalice su intervención, deberá desactivar su micrófono. Solamente se permitirá el uso de la palabra de un interviniente a la vez.</a:t>
            </a:r>
            <a:endParaRPr lang="es-CO" dirty="0"/>
          </a:p>
        </p:txBody>
      </p:sp>
      <p:pic>
        <p:nvPicPr>
          <p:cNvPr id="4" name="Imagen 3" descr="C:\Users\IBAJA02DES10\AppData\Local\Microsoft\Windows\INetCache\Content.MSO\D21E9741.tmp">
            <a:extLst>
              <a:ext uri="{FF2B5EF4-FFF2-40B4-BE49-F238E27FC236}">
                <a16:creationId xmlns:a16="http://schemas.microsoft.com/office/drawing/2014/main" id="{0ACA87BE-C9DC-40F6-9D17-9DD8EE8573C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4697" y="170375"/>
            <a:ext cx="2514948" cy="864998"/>
          </a:xfrm>
          <a:prstGeom prst="rect">
            <a:avLst/>
          </a:prstGeom>
          <a:noFill/>
          <a:ln>
            <a:noFill/>
          </a:ln>
        </p:spPr>
      </p:pic>
    </p:spTree>
    <p:extLst>
      <p:ext uri="{BB962C8B-B14F-4D97-AF65-F5344CB8AC3E}">
        <p14:creationId xmlns:p14="http://schemas.microsoft.com/office/powerpoint/2010/main" val="3930122993"/>
      </p:ext>
    </p:extLst>
  </p:cSld>
  <p:clrMapOvr>
    <a:masterClrMapping/>
  </p:clrMapOvr>
  <p:transition spd="slow" advTm="16396">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141CEDD-ED97-409C-9A42-4E93003D67F4}"/>
              </a:ext>
            </a:extLst>
          </p:cNvPr>
          <p:cNvSpPr txBox="1"/>
          <p:nvPr/>
        </p:nvSpPr>
        <p:spPr>
          <a:xfrm>
            <a:off x="1611051" y="1180173"/>
            <a:ext cx="9090991" cy="3385542"/>
          </a:xfrm>
          <a:prstGeom prst="rect">
            <a:avLst/>
          </a:prstGeom>
          <a:noFill/>
        </p:spPr>
        <p:txBody>
          <a:bodyPr wrap="square" lIns="91440" tIns="45720" rIns="91440" bIns="45720" rtlCol="0" anchor="t">
            <a:spAutoFit/>
          </a:bodyPr>
          <a:lstStyle/>
          <a:p>
            <a:pPr marL="342900" indent="-342900" algn="just">
              <a:buClr>
                <a:srgbClr val="C00000"/>
              </a:buClr>
              <a:buFont typeface="Arial" panose="020B0604020202020204" pitchFamily="34" charset="0"/>
              <a:buChar char="•"/>
            </a:pPr>
            <a:r>
              <a:rPr lang="es-ES" sz="2000" dirty="0"/>
              <a:t>Si durante el desarrollo de la diligencia se presenta algún inconveniente de conexión comuníquese inmediatamente a la </a:t>
            </a:r>
            <a:r>
              <a:rPr lang="es-ES" sz="2000"/>
              <a:t>línea 3113128287. </a:t>
            </a:r>
            <a:endParaRPr lang="es-ES" sz="2000" dirty="0"/>
          </a:p>
          <a:p>
            <a:pPr algn="just"/>
            <a:endParaRPr lang="es-ES" sz="2000" dirty="0"/>
          </a:p>
          <a:p>
            <a:pPr marL="342900" indent="-342900" algn="just">
              <a:buClr>
                <a:srgbClr val="C00000"/>
              </a:buClr>
              <a:buFont typeface="Arial" panose="020B0604020202020204" pitchFamily="34" charset="0"/>
              <a:buChar char="•"/>
            </a:pPr>
            <a:r>
              <a:rPr lang="es-ES" sz="2000" dirty="0"/>
              <a:t>Si en el curso de la diligencia se presentan documentos, que sean aceptados por el Juez, los mismos deberán radicarse a través del correo electrónico </a:t>
            </a:r>
            <a:r>
              <a:rPr lang="es-ES" sz="2000" dirty="0">
                <a:latin typeface="Calibri"/>
                <a:cs typeface="Calibri"/>
                <a:hlinkClick r:id="rId2"/>
              </a:rPr>
              <a:t>adm11ibague@cendoj.ramajudicial.gov.co</a:t>
            </a:r>
            <a:r>
              <a:rPr lang="es-ES" sz="2000" dirty="0"/>
              <a:t>, indicando el número de radicación del proceso y la identificación de las partes, también deberán ser remitidos al correo electrónico de la contraparte y del Ministerio Público. </a:t>
            </a:r>
            <a:endParaRPr lang="es-CO" sz="2000" dirty="0"/>
          </a:p>
          <a:p>
            <a:endParaRPr lang="es-ES" dirty="0"/>
          </a:p>
          <a:p>
            <a:endParaRPr lang="es-ES" dirty="0"/>
          </a:p>
          <a:p>
            <a:endParaRPr lang="es-CO" dirty="0"/>
          </a:p>
        </p:txBody>
      </p:sp>
      <p:pic>
        <p:nvPicPr>
          <p:cNvPr id="3" name="Imagen 2" descr="C:\Users\IBAJA02DES10\AppData\Local\Microsoft\Windows\INetCache\Content.MSO\D21E9741.tmp">
            <a:extLst>
              <a:ext uri="{FF2B5EF4-FFF2-40B4-BE49-F238E27FC236}">
                <a16:creationId xmlns:a16="http://schemas.microsoft.com/office/drawing/2014/main" id="{AAFD20FD-19F1-439D-BADC-9C16B9C5104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94697" y="170375"/>
            <a:ext cx="2514948" cy="864998"/>
          </a:xfrm>
          <a:prstGeom prst="rect">
            <a:avLst/>
          </a:prstGeom>
          <a:noFill/>
          <a:ln>
            <a:noFill/>
          </a:ln>
        </p:spPr>
      </p:pic>
    </p:spTree>
    <p:extLst>
      <p:ext uri="{BB962C8B-B14F-4D97-AF65-F5344CB8AC3E}">
        <p14:creationId xmlns:p14="http://schemas.microsoft.com/office/powerpoint/2010/main" val="1895069506"/>
      </p:ext>
    </p:extLst>
  </p:cSld>
  <p:clrMapOvr>
    <a:masterClrMapping/>
  </p:clrMapOvr>
  <p:transition spd="slow" advTm="9447">
    <p:wipe/>
  </p:transition>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7686fbf-fb7f-4f42-9426-2002b595cdc9" xsi:nil="true"/>
    <lcf76f155ced4ddcb4097134ff3c332f xmlns="cba60c06-7054-46eb-9a1a-35baddd7616b">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8C617C9B7CA23A42AFD41ACB8CAFCE71" ma:contentTypeVersion="11" ma:contentTypeDescription="Crear nuevo documento." ma:contentTypeScope="" ma:versionID="f7f3602368ee27f377926144edf67fb0">
  <xsd:schema xmlns:xsd="http://www.w3.org/2001/XMLSchema" xmlns:xs="http://www.w3.org/2001/XMLSchema" xmlns:p="http://schemas.microsoft.com/office/2006/metadata/properties" xmlns:ns2="cba60c06-7054-46eb-9a1a-35baddd7616b" xmlns:ns3="c7686fbf-fb7f-4f42-9426-2002b595cdc9" targetNamespace="http://schemas.microsoft.com/office/2006/metadata/properties" ma:root="true" ma:fieldsID="e0a36b595e54ff4465e556ec38d64b1a" ns2:_="" ns3:_="">
    <xsd:import namespace="cba60c06-7054-46eb-9a1a-35baddd7616b"/>
    <xsd:import namespace="c7686fbf-fb7f-4f42-9426-2002b595cdc9"/>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a60c06-7054-46eb-9a1a-35baddd761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Etiquetas de imagen" ma:readOnly="false" ma:fieldId="{5cf76f15-5ced-4ddc-b409-7134ff3c332f}" ma:taxonomyMulti="true" ma:sspId="e31b1466-370e-4680-8e95-6fcae1d3fa8c"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686fbf-fb7f-4f42-9426-2002b595cdc9"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5e9721a-9afd-4f2f-ac27-ad6874ff645f}" ma:internalName="TaxCatchAll" ma:showField="CatchAllData" ma:web="c7686fbf-fb7f-4f42-9426-2002b595cdc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214A49-4613-4F52-BEF5-DFC686A03403}">
  <ds:schemaRefs>
    <ds:schemaRef ds:uri="http://schemas.microsoft.com/sharepoint/v3/contenttype/forms"/>
  </ds:schemaRefs>
</ds:datastoreItem>
</file>

<file path=customXml/itemProps2.xml><?xml version="1.0" encoding="utf-8"?>
<ds:datastoreItem xmlns:ds="http://schemas.openxmlformats.org/officeDocument/2006/customXml" ds:itemID="{4CE6CCB6-7800-4F8D-9AC5-126FD805CE50}">
  <ds:schemaRefs>
    <ds:schemaRef ds:uri="http://schemas.microsoft.com/office/2006/metadata/properties"/>
    <ds:schemaRef ds:uri="http://schemas.microsoft.com/office/infopath/2007/PartnerControls"/>
    <ds:schemaRef ds:uri="c7686fbf-fb7f-4f42-9426-2002b595cdc9"/>
    <ds:schemaRef ds:uri="cba60c06-7054-46eb-9a1a-35baddd7616b"/>
  </ds:schemaRefs>
</ds:datastoreItem>
</file>

<file path=customXml/itemProps3.xml><?xml version="1.0" encoding="utf-8"?>
<ds:datastoreItem xmlns:ds="http://schemas.openxmlformats.org/officeDocument/2006/customXml" ds:itemID="{72BCA94D-A08A-4DF3-B362-F59CA560CF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a60c06-7054-46eb-9a1a-35baddd7616b"/>
    <ds:schemaRef ds:uri="c7686fbf-fb7f-4f42-9426-2002b595cd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TM10001114[[fn=Galería]]</Template>
  <TotalTime>213</TotalTime>
  <Words>134</Words>
  <Application>Microsoft Office PowerPoint</Application>
  <PresentationFormat>Panorámica</PresentationFormat>
  <Paragraphs>9</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Gill Sans MT</vt:lpstr>
      <vt:lpstr>Galería</vt:lpstr>
      <vt:lpstr>JUZGADO once (11) ADMINISTRATIVO DEL CIRCUITO DE IBAGUÉ  </vt:lpstr>
      <vt:lpstr>Recomendaciones para la audiencia virtual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JUZGADO SEGUNDO (2°) ADMINISTRATIVO ORAL DEL CIRCUITO DE IBAGUÉ </dc:title>
  <dc:creator>Luisa Fernanda Rodriguez Arevalo</dc:creator>
  <cp:lastModifiedBy>Carlos Ivan Moreno Garcia</cp:lastModifiedBy>
  <cp:revision>34</cp:revision>
  <dcterms:created xsi:type="dcterms:W3CDTF">2022-04-04T18:53:43Z</dcterms:created>
  <dcterms:modified xsi:type="dcterms:W3CDTF">2023-01-11T22:56:46Z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0x0101008C617C9B7CA23A42AFD41ACB8CAFCE71</vt:lpwstr>
  </property>
  <property fmtid="{D5CDD505-2E9C-101B-9397-08002B2CF9AE}" pid="3" name="Order">
    <vt:r8>1035100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MediaServiceImageTags">
    <vt:lpwstr/>
  </property>
</Properties>
</file>