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VEINTE (20) ADMINISTRATIVO DEL CIRCUITO JUDICIAL DE CALI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44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Lunes, miércoles y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01:00 pm  a  02:00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602 5525701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4493" y="6182687"/>
            <a:ext cx="401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Avenida 6ª Norte No. 28n-23, Edificio Goya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7073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adm20cali@cendoj.ramajudicial.gov.co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Verdana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Diego Ricardo Pantoja Almeida</cp:lastModifiedBy>
  <cp:revision>7</cp:revision>
  <dcterms:created xsi:type="dcterms:W3CDTF">2021-07-01T13:33:34Z</dcterms:created>
  <dcterms:modified xsi:type="dcterms:W3CDTF">2023-05-17T18:55:06Z</dcterms:modified>
</cp:coreProperties>
</file>