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7077075" cy="9363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5" autoAdjust="0"/>
    <p:restoredTop sz="94660"/>
  </p:normalViewPr>
  <p:slideViewPr>
    <p:cSldViewPr>
      <p:cViewPr varScale="1">
        <p:scale>
          <a:sx n="108" d="100"/>
          <a:sy n="108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A2425-C00A-4A01-ACB0-25155156EA18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2BAFD-235F-42FA-BA9D-0266D6F1E65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301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AFD-235F-42FA-BA9D-0266D6F1E656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7592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3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819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555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455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99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40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14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734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21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01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F3FD-5B35-4E1E-AF96-6A9A407F8D72}" type="datetimeFigureOut">
              <a:rPr lang="es-CO" smtClean="0"/>
              <a:t>15/02/2021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47E49-F56A-4ACA-891B-6559559866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16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64289FB3-ED73-4063-A47D-77316D294270}"/>
              </a:ext>
            </a:extLst>
          </p:cNvPr>
          <p:cNvGrpSpPr/>
          <p:nvPr/>
        </p:nvGrpSpPr>
        <p:grpSpPr>
          <a:xfrm>
            <a:off x="309601" y="156496"/>
            <a:ext cx="4332990" cy="6417857"/>
            <a:chOff x="309601" y="156496"/>
            <a:chExt cx="4332990" cy="6417857"/>
          </a:xfrm>
        </p:grpSpPr>
        <p:sp>
          <p:nvSpPr>
            <p:cNvPr id="36" name="35 CuadroTexto"/>
            <p:cNvSpPr txBox="1"/>
            <p:nvPr/>
          </p:nvSpPr>
          <p:spPr>
            <a:xfrm>
              <a:off x="2313268" y="650295"/>
              <a:ext cx="2016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/>
                <a:t>PINTURA TRÁFICO </a:t>
              </a:r>
              <a:endParaRPr lang="es-CO" b="1" dirty="0"/>
            </a:p>
          </p:txBody>
        </p:sp>
        <p:grpSp>
          <p:nvGrpSpPr>
            <p:cNvPr id="42" name="Group 137"/>
            <p:cNvGrpSpPr>
              <a:grpSpLocks/>
            </p:cNvGrpSpPr>
            <p:nvPr/>
          </p:nvGrpSpPr>
          <p:grpSpPr bwMode="auto">
            <a:xfrm>
              <a:off x="309601" y="156496"/>
              <a:ext cx="4328315" cy="5765559"/>
              <a:chOff x="1897" y="12499"/>
              <a:chExt cx="4628" cy="5039"/>
            </a:xfrm>
          </p:grpSpPr>
          <p:sp>
            <p:nvSpPr>
              <p:cNvPr id="48" name="Rectangle 132"/>
              <p:cNvSpPr>
                <a:spLocks noChangeArrowheads="1"/>
              </p:cNvSpPr>
              <p:nvPr/>
            </p:nvSpPr>
            <p:spPr bwMode="auto">
              <a:xfrm>
                <a:off x="1897" y="13356"/>
                <a:ext cx="4628" cy="7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s-ES" sz="1000" b="1" u="sng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Indicaciones de peligro:</a:t>
                </a:r>
                <a:endParaRPr lang="es-ES" sz="10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endParaRPr lang="es-ES" sz="1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endParaRPr lang="es-ES" sz="1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/>
                <a:endPara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Rectangle 133"/>
              <p:cNvSpPr>
                <a:spLocks noChangeArrowheads="1"/>
              </p:cNvSpPr>
              <p:nvPr/>
            </p:nvSpPr>
            <p:spPr bwMode="auto">
              <a:xfrm>
                <a:off x="1897" y="15938"/>
                <a:ext cx="2402" cy="16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sz="10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PICTOGRAMA DEL SGA</a:t>
                </a:r>
                <a:endParaRPr lang="es-CO" sz="10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Rectangle 136"/>
              <p:cNvSpPr>
                <a:spLocks noChangeArrowheads="1"/>
              </p:cNvSpPr>
              <p:nvPr/>
            </p:nvSpPr>
            <p:spPr bwMode="auto">
              <a:xfrm>
                <a:off x="1897" y="12499"/>
                <a:ext cx="4628" cy="85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CO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CO" sz="1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</a:p>
            </p:txBody>
          </p:sp>
        </p:grpSp>
        <p:sp>
          <p:nvSpPr>
            <p:cNvPr id="43" name="Rectangle 133"/>
            <p:cNvSpPr>
              <a:spLocks noChangeArrowheads="1"/>
            </p:cNvSpPr>
            <p:nvPr/>
          </p:nvSpPr>
          <p:spPr bwMode="auto">
            <a:xfrm>
              <a:off x="2555776" y="4092126"/>
              <a:ext cx="2082139" cy="18285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s-CO" sz="10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EPP REQUERIDOS </a:t>
              </a:r>
            </a:p>
          </p:txBody>
        </p:sp>
        <p:sp>
          <p:nvSpPr>
            <p:cNvPr id="44" name="CuadroTexto 9"/>
            <p:cNvSpPr txBox="1"/>
            <p:nvPr/>
          </p:nvSpPr>
          <p:spPr>
            <a:xfrm>
              <a:off x="1842387" y="186618"/>
              <a:ext cx="16533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Nombre del producto </a:t>
              </a: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311553" y="5924324"/>
              <a:ext cx="4328315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C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Líneas de emergencia: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CISPROQUIM:  2886012 – 018000916012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Rama Judicial:  3 12 70 11 Ext. 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Bomberos: 132/ Línea 123</a:t>
              </a:r>
            </a:p>
          </p:txBody>
        </p:sp>
        <p:sp>
          <p:nvSpPr>
            <p:cNvPr id="2" name="1 CuadroTexto"/>
            <p:cNvSpPr txBox="1"/>
            <p:nvPr/>
          </p:nvSpPr>
          <p:spPr>
            <a:xfrm>
              <a:off x="3851920" y="6358909"/>
              <a:ext cx="79067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800" dirty="0"/>
                <a:t>F-EVSG-09</a:t>
              </a:r>
            </a:p>
          </p:txBody>
        </p:sp>
        <p:pic>
          <p:nvPicPr>
            <p:cNvPr id="26" name="Imagen 25" descr="Logo CSJ RGB_01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957" y="225790"/>
              <a:ext cx="1354969" cy="42450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EB5B699-A521-4045-851C-3B18AD99DDFB}"/>
                </a:ext>
              </a:extLst>
            </p:cNvPr>
            <p:cNvSpPr txBox="1"/>
            <p:nvPr/>
          </p:nvSpPr>
          <p:spPr>
            <a:xfrm>
              <a:off x="480817" y="5675746"/>
              <a:ext cx="17737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b="1" dirty="0"/>
                <a:t>Palabra de Advertencia </a:t>
              </a:r>
              <a:endParaRPr lang="es-CO" sz="900" b="1" dirty="0"/>
            </a:p>
          </p:txBody>
        </p:sp>
        <p:pic>
          <p:nvPicPr>
            <p:cNvPr id="32" name="Picture 4" descr="Resultado de imagen para etiquetas del sga">
              <a:extLst>
                <a:ext uri="{FF2B5EF4-FFF2-40B4-BE49-F238E27FC236}">
                  <a16:creationId xmlns:a16="http://schemas.microsoft.com/office/drawing/2014/main" id="{593CB2F6-36CE-4E2B-8E74-B9E6FB9C39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613" t="41601" r="25562" b="37400"/>
            <a:stretch/>
          </p:blipFill>
          <p:spPr bwMode="auto">
            <a:xfrm>
              <a:off x="892963" y="4367636"/>
              <a:ext cx="949424" cy="12658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CuadroTexto 9">
              <a:extLst>
                <a:ext uri="{FF2B5EF4-FFF2-40B4-BE49-F238E27FC236}">
                  <a16:creationId xmlns:a16="http://schemas.microsoft.com/office/drawing/2014/main" id="{6E333E19-609E-4A8C-AAD4-16A49BFE7EFA}"/>
                </a:ext>
              </a:extLst>
            </p:cNvPr>
            <p:cNvSpPr txBox="1"/>
            <p:nvPr/>
          </p:nvSpPr>
          <p:spPr>
            <a:xfrm>
              <a:off x="1701797" y="496430"/>
              <a:ext cx="10052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CO" sz="1100" dirty="0">
                  <a:latin typeface="Arial" panose="020B0604020202020204" pitchFamily="34" charset="0"/>
                  <a:cs typeface="Arial" panose="020B0604020202020204" pitchFamily="34" charset="0"/>
                </a:rPr>
                <a:t> CAS</a:t>
              </a:r>
            </a:p>
          </p:txBody>
        </p:sp>
        <p:sp>
          <p:nvSpPr>
            <p:cNvPr id="37" name="CuadroTexto 9">
              <a:extLst>
                <a:ext uri="{FF2B5EF4-FFF2-40B4-BE49-F238E27FC236}">
                  <a16:creationId xmlns:a16="http://schemas.microsoft.com/office/drawing/2014/main" id="{E2C1AF34-DD34-40D0-B525-4FFE62439737}"/>
                </a:ext>
              </a:extLst>
            </p:cNvPr>
            <p:cNvSpPr txBox="1"/>
            <p:nvPr/>
          </p:nvSpPr>
          <p:spPr>
            <a:xfrm>
              <a:off x="1803764" y="794786"/>
              <a:ext cx="10052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dirty="0">
                  <a:latin typeface="Arial" panose="020B0604020202020204" pitchFamily="34" charset="0"/>
                  <a:cs typeface="Arial" panose="020B0604020202020204" pitchFamily="34" charset="0"/>
                </a:rPr>
                <a:t>Proveedor: </a:t>
              </a:r>
            </a:p>
          </p:txBody>
        </p:sp>
        <p:sp>
          <p:nvSpPr>
            <p:cNvPr id="66" name="Rectangle 132">
              <a:extLst>
                <a:ext uri="{FF2B5EF4-FFF2-40B4-BE49-F238E27FC236}">
                  <a16:creationId xmlns:a16="http://schemas.microsoft.com/office/drawing/2014/main" id="{B77CACDD-D1C4-4146-9564-2D86689FB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30" y="1986230"/>
              <a:ext cx="4328315" cy="7803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prevención: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132">
              <a:extLst>
                <a:ext uri="{FF2B5EF4-FFF2-40B4-BE49-F238E27FC236}">
                  <a16:creationId xmlns:a16="http://schemas.microsoft.com/office/drawing/2014/main" id="{EA80682C-3BB3-4992-A882-424553FF0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01" y="2770588"/>
              <a:ext cx="4328315" cy="7803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respuesta: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2">
              <a:extLst>
                <a:ext uri="{FF2B5EF4-FFF2-40B4-BE49-F238E27FC236}">
                  <a16:creationId xmlns:a16="http://schemas.microsoft.com/office/drawing/2014/main" id="{D62C98B2-462A-4C76-AC50-C86C292B8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01" y="3550924"/>
              <a:ext cx="4328315" cy="5249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eliminación: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1030" name="Picture 6" descr="Resultado de imagen para epp imagenes">
              <a:extLst>
                <a:ext uri="{FF2B5EF4-FFF2-40B4-BE49-F238E27FC236}">
                  <a16:creationId xmlns:a16="http://schemas.microsoft.com/office/drawing/2014/main" id="{85AB63D4-B3CA-4B6E-85E6-BE7FB448D3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056" y="4607791"/>
              <a:ext cx="1871924" cy="871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76FE2328-9D7B-45A0-997E-BADB492FEB61}"/>
              </a:ext>
            </a:extLst>
          </p:cNvPr>
          <p:cNvGrpSpPr/>
          <p:nvPr/>
        </p:nvGrpSpPr>
        <p:grpSpPr>
          <a:xfrm>
            <a:off x="4707753" y="186618"/>
            <a:ext cx="4332990" cy="6417857"/>
            <a:chOff x="309601" y="156496"/>
            <a:chExt cx="4332990" cy="6417857"/>
          </a:xfrm>
        </p:grpSpPr>
        <p:sp>
          <p:nvSpPr>
            <p:cNvPr id="70" name="35 CuadroTexto">
              <a:extLst>
                <a:ext uri="{FF2B5EF4-FFF2-40B4-BE49-F238E27FC236}">
                  <a16:creationId xmlns:a16="http://schemas.microsoft.com/office/drawing/2014/main" id="{FEE103F6-1E76-44E3-910D-FF586AD1B7ED}"/>
                </a:ext>
              </a:extLst>
            </p:cNvPr>
            <p:cNvSpPr txBox="1"/>
            <p:nvPr/>
          </p:nvSpPr>
          <p:spPr>
            <a:xfrm>
              <a:off x="2313268" y="650295"/>
              <a:ext cx="2016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/>
                <a:t>PINTURA TRÁFICO </a:t>
              </a:r>
              <a:endParaRPr lang="es-CO" b="1" dirty="0"/>
            </a:p>
          </p:txBody>
        </p:sp>
        <p:grpSp>
          <p:nvGrpSpPr>
            <p:cNvPr id="71" name="Group 137">
              <a:extLst>
                <a:ext uri="{FF2B5EF4-FFF2-40B4-BE49-F238E27FC236}">
                  <a16:creationId xmlns:a16="http://schemas.microsoft.com/office/drawing/2014/main" id="{D83DB2C3-1D0D-4B73-8FC0-B9DD998C19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601" y="156496"/>
              <a:ext cx="4328315" cy="5765559"/>
              <a:chOff x="1897" y="12499"/>
              <a:chExt cx="4628" cy="5039"/>
            </a:xfrm>
          </p:grpSpPr>
          <p:sp>
            <p:nvSpPr>
              <p:cNvPr id="85" name="Rectangle 132">
                <a:extLst>
                  <a:ext uri="{FF2B5EF4-FFF2-40B4-BE49-F238E27FC236}">
                    <a16:creationId xmlns:a16="http://schemas.microsoft.com/office/drawing/2014/main" id="{4FF0F629-7DF2-4752-BC0C-12372A9C5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7" y="13356"/>
                <a:ext cx="4628" cy="7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s-ES" sz="1000" b="1" u="sng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Indicaciones de peligro:</a:t>
                </a:r>
                <a:endParaRPr lang="es-ES" sz="10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endParaRPr lang="es-ES" sz="1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endParaRPr lang="es-ES" sz="1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/>
                <a:endPara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Rectangle 133">
                <a:extLst>
                  <a:ext uri="{FF2B5EF4-FFF2-40B4-BE49-F238E27FC236}">
                    <a16:creationId xmlns:a16="http://schemas.microsoft.com/office/drawing/2014/main" id="{520CE070-FAC6-4F30-827E-0F175E866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7" y="15938"/>
                <a:ext cx="2402" cy="16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sz="10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PICTOGRAMA DEL SGA</a:t>
                </a:r>
                <a:endParaRPr lang="es-CO" sz="10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Rectangle 136">
                <a:extLst>
                  <a:ext uri="{FF2B5EF4-FFF2-40B4-BE49-F238E27FC236}">
                    <a16:creationId xmlns:a16="http://schemas.microsoft.com/office/drawing/2014/main" id="{18C97DE2-07EE-45A6-9B7F-B53D6C5BB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7" y="12499"/>
                <a:ext cx="4628" cy="85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CO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CO" sz="1200" b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</a:p>
            </p:txBody>
          </p:sp>
        </p:grpSp>
        <p:sp>
          <p:nvSpPr>
            <p:cNvPr id="72" name="Rectangle 133">
              <a:extLst>
                <a:ext uri="{FF2B5EF4-FFF2-40B4-BE49-F238E27FC236}">
                  <a16:creationId xmlns:a16="http://schemas.microsoft.com/office/drawing/2014/main" id="{DF37EEF0-34FF-4605-B1D6-122CE193C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776" y="4092126"/>
              <a:ext cx="2082139" cy="18285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s-CO" sz="10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EPP REQUERIDOS </a:t>
              </a:r>
            </a:p>
          </p:txBody>
        </p:sp>
        <p:sp>
          <p:nvSpPr>
            <p:cNvPr id="73" name="CuadroTexto 9">
              <a:extLst>
                <a:ext uri="{FF2B5EF4-FFF2-40B4-BE49-F238E27FC236}">
                  <a16:creationId xmlns:a16="http://schemas.microsoft.com/office/drawing/2014/main" id="{5F26507C-6CA9-45ED-87E4-B1B76FDF9011}"/>
                </a:ext>
              </a:extLst>
            </p:cNvPr>
            <p:cNvSpPr txBox="1"/>
            <p:nvPr/>
          </p:nvSpPr>
          <p:spPr>
            <a:xfrm>
              <a:off x="1842387" y="186618"/>
              <a:ext cx="16533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Nombre del producto </a:t>
              </a:r>
            </a:p>
          </p:txBody>
        </p:sp>
        <p:sp>
          <p:nvSpPr>
            <p:cNvPr id="74" name="46 CuadroTexto">
              <a:extLst>
                <a:ext uri="{FF2B5EF4-FFF2-40B4-BE49-F238E27FC236}">
                  <a16:creationId xmlns:a16="http://schemas.microsoft.com/office/drawing/2014/main" id="{8459E6E6-705E-47A9-BA07-CD9337352612}"/>
                </a:ext>
              </a:extLst>
            </p:cNvPr>
            <p:cNvSpPr txBox="1"/>
            <p:nvPr/>
          </p:nvSpPr>
          <p:spPr>
            <a:xfrm>
              <a:off x="311553" y="5924324"/>
              <a:ext cx="4328315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CO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Líneas de emergencia: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CISPROQUIM:  2886012 – 018000916012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Rama Judicial:  3 12 70 11 Ext. </a:t>
              </a:r>
            </a:p>
            <a:p>
              <a:r>
                <a:rPr lang="es-CO" sz="900" dirty="0">
                  <a:latin typeface="Arial" panose="020B0604020202020204" pitchFamily="34" charset="0"/>
                  <a:cs typeface="Arial" panose="020B0604020202020204" pitchFamily="34" charset="0"/>
                </a:rPr>
                <a:t>Bomberos: 132/ Línea 123</a:t>
              </a:r>
            </a:p>
          </p:txBody>
        </p:sp>
        <p:sp>
          <p:nvSpPr>
            <p:cNvPr id="75" name="1 CuadroTexto">
              <a:extLst>
                <a:ext uri="{FF2B5EF4-FFF2-40B4-BE49-F238E27FC236}">
                  <a16:creationId xmlns:a16="http://schemas.microsoft.com/office/drawing/2014/main" id="{B82471FF-9743-4400-9900-A804EC02CDE4}"/>
                </a:ext>
              </a:extLst>
            </p:cNvPr>
            <p:cNvSpPr txBox="1"/>
            <p:nvPr/>
          </p:nvSpPr>
          <p:spPr>
            <a:xfrm>
              <a:off x="3851920" y="6358909"/>
              <a:ext cx="79067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800" dirty="0"/>
                <a:t>F-EVSG-09</a:t>
              </a:r>
            </a:p>
          </p:txBody>
        </p:sp>
        <p:pic>
          <p:nvPicPr>
            <p:cNvPr id="76" name="Imagen 75" descr="Logo CSJ RGB_01">
              <a:extLst>
                <a:ext uri="{FF2B5EF4-FFF2-40B4-BE49-F238E27FC236}">
                  <a16:creationId xmlns:a16="http://schemas.microsoft.com/office/drawing/2014/main" id="{BF607DE0-A5E5-4C7E-8E22-D2957B92B434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957" y="225790"/>
              <a:ext cx="1354969" cy="42450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CuadroTexto 76">
              <a:extLst>
                <a:ext uri="{FF2B5EF4-FFF2-40B4-BE49-F238E27FC236}">
                  <a16:creationId xmlns:a16="http://schemas.microsoft.com/office/drawing/2014/main" id="{6DFDD330-219E-4A32-A843-B1DD3D62396F}"/>
                </a:ext>
              </a:extLst>
            </p:cNvPr>
            <p:cNvSpPr txBox="1"/>
            <p:nvPr/>
          </p:nvSpPr>
          <p:spPr>
            <a:xfrm>
              <a:off x="480817" y="5675746"/>
              <a:ext cx="17737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900" b="1" dirty="0"/>
                <a:t>Palabra de Advertencia </a:t>
              </a:r>
              <a:endParaRPr lang="es-CO" sz="900" b="1" dirty="0"/>
            </a:p>
          </p:txBody>
        </p:sp>
        <p:pic>
          <p:nvPicPr>
            <p:cNvPr id="78" name="Picture 4" descr="Resultado de imagen para etiquetas del sga">
              <a:extLst>
                <a:ext uri="{FF2B5EF4-FFF2-40B4-BE49-F238E27FC236}">
                  <a16:creationId xmlns:a16="http://schemas.microsoft.com/office/drawing/2014/main" id="{3EBA3FB2-1832-4CA8-8871-F8248D8995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613" t="41601" r="25562" b="37400"/>
            <a:stretch/>
          </p:blipFill>
          <p:spPr bwMode="auto">
            <a:xfrm>
              <a:off x="892963" y="4367636"/>
              <a:ext cx="949424" cy="12658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CuadroTexto 9">
              <a:extLst>
                <a:ext uri="{FF2B5EF4-FFF2-40B4-BE49-F238E27FC236}">
                  <a16:creationId xmlns:a16="http://schemas.microsoft.com/office/drawing/2014/main" id="{4EC45BDE-7725-4CDD-85C5-1B28AD6C676C}"/>
                </a:ext>
              </a:extLst>
            </p:cNvPr>
            <p:cNvSpPr txBox="1"/>
            <p:nvPr/>
          </p:nvSpPr>
          <p:spPr>
            <a:xfrm>
              <a:off x="1701797" y="496430"/>
              <a:ext cx="10052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CO" sz="1100" dirty="0">
                  <a:latin typeface="Arial" panose="020B0604020202020204" pitchFamily="34" charset="0"/>
                  <a:cs typeface="Arial" panose="020B0604020202020204" pitchFamily="34" charset="0"/>
                </a:rPr>
                <a:t> CAS</a:t>
              </a:r>
            </a:p>
          </p:txBody>
        </p:sp>
        <p:sp>
          <p:nvSpPr>
            <p:cNvPr id="80" name="CuadroTexto 9">
              <a:extLst>
                <a:ext uri="{FF2B5EF4-FFF2-40B4-BE49-F238E27FC236}">
                  <a16:creationId xmlns:a16="http://schemas.microsoft.com/office/drawing/2014/main" id="{9199EBB7-463D-4C37-AF1F-E0FFBF9EF5C2}"/>
                </a:ext>
              </a:extLst>
            </p:cNvPr>
            <p:cNvSpPr txBox="1"/>
            <p:nvPr/>
          </p:nvSpPr>
          <p:spPr>
            <a:xfrm>
              <a:off x="1803764" y="794786"/>
              <a:ext cx="10052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dirty="0">
                  <a:latin typeface="Arial" panose="020B0604020202020204" pitchFamily="34" charset="0"/>
                  <a:cs typeface="Arial" panose="020B0604020202020204" pitchFamily="34" charset="0"/>
                </a:rPr>
                <a:t>Proveedor: </a:t>
              </a:r>
            </a:p>
          </p:txBody>
        </p:sp>
        <p:sp>
          <p:nvSpPr>
            <p:cNvPr id="81" name="Rectangle 132">
              <a:extLst>
                <a:ext uri="{FF2B5EF4-FFF2-40B4-BE49-F238E27FC236}">
                  <a16:creationId xmlns:a16="http://schemas.microsoft.com/office/drawing/2014/main" id="{A6AAFFEC-1A7A-42B9-A93C-FE605619A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30" y="1986230"/>
              <a:ext cx="4328315" cy="7803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prevención: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132">
              <a:extLst>
                <a:ext uri="{FF2B5EF4-FFF2-40B4-BE49-F238E27FC236}">
                  <a16:creationId xmlns:a16="http://schemas.microsoft.com/office/drawing/2014/main" id="{32B80D6E-44E5-4DCA-BF58-21B3388DC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01" y="2770588"/>
              <a:ext cx="4328315" cy="7803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respuesta: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132">
              <a:extLst>
                <a:ext uri="{FF2B5EF4-FFF2-40B4-BE49-F238E27FC236}">
                  <a16:creationId xmlns:a16="http://schemas.microsoft.com/office/drawing/2014/main" id="{98A6BC82-06D1-4E83-9BC2-79512E5B4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01" y="3550924"/>
              <a:ext cx="4328315" cy="52495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/>
              <a:r>
                <a:rPr lang="es-ES" sz="1000" b="1" u="sng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Consejos de prudencia eliminación:</a:t>
              </a: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CO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endParaRPr lang="es-ES" sz="10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84" name="Picture 6" descr="Resultado de imagen para epp imagenes">
              <a:extLst>
                <a:ext uri="{FF2B5EF4-FFF2-40B4-BE49-F238E27FC236}">
                  <a16:creationId xmlns:a16="http://schemas.microsoft.com/office/drawing/2014/main" id="{F090CF22-20BB-46F0-9C4E-6CCC93762D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056" y="4607791"/>
              <a:ext cx="1871924" cy="871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18641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125</Words>
  <Application>Microsoft Office PowerPoint</Application>
  <PresentationFormat>Presentación en pantalla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HSEQ</dc:creator>
  <cp:lastModifiedBy>Carolina Rodríguez Estupiñan</cp:lastModifiedBy>
  <cp:revision>87</cp:revision>
  <cp:lastPrinted>2016-05-04T21:29:13Z</cp:lastPrinted>
  <dcterms:created xsi:type="dcterms:W3CDTF">2016-02-15T21:30:45Z</dcterms:created>
  <dcterms:modified xsi:type="dcterms:W3CDTF">2021-02-15T17:15:43Z</dcterms:modified>
</cp:coreProperties>
</file>