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8"/>
  </p:notesMasterIdLst>
  <p:sldIdLst>
    <p:sldId id="590" r:id="rId2"/>
    <p:sldId id="591" r:id="rId3"/>
    <p:sldId id="592" r:id="rId4"/>
    <p:sldId id="593" r:id="rId5"/>
    <p:sldId id="595" r:id="rId6"/>
    <p:sldId id="596" r:id="rId7"/>
    <p:sldId id="597" r:id="rId8"/>
    <p:sldId id="600" r:id="rId9"/>
    <p:sldId id="599" r:id="rId10"/>
    <p:sldId id="598" r:id="rId11"/>
    <p:sldId id="601" r:id="rId12"/>
    <p:sldId id="602" r:id="rId13"/>
    <p:sldId id="603" r:id="rId14"/>
    <p:sldId id="604" r:id="rId15"/>
    <p:sldId id="605" r:id="rId16"/>
    <p:sldId id="606" r:id="rId17"/>
    <p:sldId id="607" r:id="rId18"/>
    <p:sldId id="608" r:id="rId19"/>
    <p:sldId id="609" r:id="rId20"/>
    <p:sldId id="610" r:id="rId21"/>
    <p:sldId id="611" r:id="rId22"/>
    <p:sldId id="612" r:id="rId23"/>
    <p:sldId id="613" r:id="rId24"/>
    <p:sldId id="614" r:id="rId25"/>
    <p:sldId id="615" r:id="rId26"/>
    <p:sldId id="616" r:id="rId27"/>
    <p:sldId id="617" r:id="rId28"/>
    <p:sldId id="618" r:id="rId29"/>
    <p:sldId id="619" r:id="rId30"/>
    <p:sldId id="620" r:id="rId31"/>
    <p:sldId id="621" r:id="rId32"/>
    <p:sldId id="622" r:id="rId33"/>
    <p:sldId id="623" r:id="rId34"/>
    <p:sldId id="624" r:id="rId35"/>
    <p:sldId id="625" r:id="rId36"/>
    <p:sldId id="626" r:id="rId37"/>
  </p:sldIdLst>
  <p:sldSz cx="9144000" cy="6858000" type="screen4x3"/>
  <p:notesSz cx="6858000" cy="9144000"/>
  <p:defaultTextStyle>
    <a:defPPr>
      <a:defRPr lang="es-ES_tradnl"/>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006600"/>
    <a:srgbClr val="003300"/>
    <a:srgbClr val="008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329" autoAdjust="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s-ES_tradnl"/>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s-ES_tradnl"/>
          </a:p>
        </p:txBody>
      </p:sp>
      <p:sp>
        <p:nvSpPr>
          <p:cNvPr id="161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s-ES_tradnl"/>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mn-ea"/>
                <a:cs typeface="+mn-cs"/>
              </a:defRPr>
            </a:lvl1pPr>
          </a:lstStyle>
          <a:p>
            <a:pPr>
              <a:defRPr/>
            </a:pPr>
            <a:fld id="{837F94CF-88ED-564B-ABBD-2731EF67577F}" type="slidenum">
              <a:rPr lang="es-ES_tradnl" altLang="es-CO"/>
              <a:pPr>
                <a:defRPr/>
              </a:pPr>
              <a:t>‹Nº›</a:t>
            </a:fld>
            <a:endParaRPr lang="es-ES_tradnl" altLang="es-CO"/>
          </a:p>
        </p:txBody>
      </p:sp>
    </p:spTree>
    <p:extLst>
      <p:ext uri="{BB962C8B-B14F-4D97-AF65-F5344CB8AC3E}">
        <p14:creationId xmlns:p14="http://schemas.microsoft.com/office/powerpoint/2010/main" val="3931464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Marcador de imagen de diapositiva 1"/>
          <p:cNvSpPr>
            <a:spLocks noGrp="1" noRot="1" noChangeAspect="1" noTextEdit="1"/>
          </p:cNvSpPr>
          <p:nvPr>
            <p:ph type="sldImg"/>
          </p:nvPr>
        </p:nvSpPr>
        <p:spPr>
          <a:ln/>
        </p:spPr>
      </p:sp>
      <p:sp>
        <p:nvSpPr>
          <p:cNvPr id="162818"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s-CO"/>
          </a:p>
        </p:txBody>
      </p:sp>
      <p:sp>
        <p:nvSpPr>
          <p:cNvPr id="162819" name="Marcador de número de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35E37E-CA81-C54D-AAEB-328867A42197}" type="slidenum">
              <a:rPr lang="es-CO" sz="1200">
                <a:solidFill>
                  <a:srgbClr val="000000"/>
                </a:solidFill>
                <a:cs typeface="Arial" charset="0"/>
              </a:rPr>
              <a:pPr eaLnBrk="1" hangingPunct="1"/>
              <a:t>1</a:t>
            </a:fld>
            <a:endParaRPr lang="es-CO" sz="1200">
              <a:solidFill>
                <a:srgbClr val="000000"/>
              </a:solidFill>
              <a:cs typeface="Arial" charset="0"/>
            </a:endParaRPr>
          </a:p>
        </p:txBody>
      </p:sp>
    </p:spTree>
    <p:extLst>
      <p:ext uri="{BB962C8B-B14F-4D97-AF65-F5344CB8AC3E}">
        <p14:creationId xmlns:p14="http://schemas.microsoft.com/office/powerpoint/2010/main" val="3231759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9144000" cy="6865938"/>
            <a:chOff x="0" y="-8467"/>
            <a:chExt cx="12192000" cy="6866467"/>
          </a:xfrm>
        </p:grpSpPr>
        <p:sp>
          <p:nvSpPr>
            <p:cNvPr id="5" name="Freeform 1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18"/>
            <p:cNvCxnSpPr/>
            <p:nvPr/>
          </p:nvCxnSpPr>
          <p:spPr>
            <a:xfrm>
              <a:off x="9370484"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p:nvPr/>
          </p:nvCxnSpPr>
          <p:spPr>
            <a:xfrm flipH="1">
              <a:off x="7425267" y="3681168"/>
              <a:ext cx="476461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a:xfrm>
              <a:off x="8932333" y="3047706"/>
              <a:ext cx="325966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717" y="-8467"/>
              <a:ext cx="129116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8933" y="-8467"/>
              <a:ext cx="1250951"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a:xfrm>
              <a:off x="10371667" y="3589086"/>
              <a:ext cx="181821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130300" y="4050834"/>
            <a:ext cx="5825202" cy="1096899"/>
          </a:xfrm>
        </p:spPr>
        <p:txBody>
          <a:bodyPr/>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s-ES"/>
          </a:p>
        </p:txBody>
      </p:sp>
      <p:sp>
        <p:nvSpPr>
          <p:cNvPr id="16" name="Footer Placeholder 4"/>
          <p:cNvSpPr>
            <a:spLocks noGrp="1"/>
          </p:cNvSpPr>
          <p:nvPr>
            <p:ph type="ftr" sz="quarter" idx="11"/>
          </p:nvPr>
        </p:nvSpPr>
        <p:spPr/>
        <p:txBody>
          <a:bodyPr/>
          <a:lstStyle>
            <a:lvl1pPr>
              <a:defRPr/>
            </a:lvl1pPr>
          </a:lstStyle>
          <a:p>
            <a:pPr>
              <a:defRPr/>
            </a:pPr>
            <a:endParaRPr lang="es-ES"/>
          </a:p>
        </p:txBody>
      </p:sp>
      <p:sp>
        <p:nvSpPr>
          <p:cNvPr id="17" name="Slide Number Placeholder 5"/>
          <p:cNvSpPr>
            <a:spLocks noGrp="1"/>
          </p:cNvSpPr>
          <p:nvPr>
            <p:ph type="sldNum" sz="quarter" idx="12"/>
          </p:nvPr>
        </p:nvSpPr>
        <p:spPr/>
        <p:txBody>
          <a:bodyPr/>
          <a:lstStyle>
            <a:lvl1pPr>
              <a:defRPr/>
            </a:lvl1pPr>
          </a:lstStyle>
          <a:p>
            <a:pPr>
              <a:defRPr/>
            </a:pPr>
            <a:fld id="{8B865B3A-0996-8649-940E-F710758BBE39}" type="slidenum">
              <a:rPr lang="es-ES" altLang="es-CO"/>
              <a:pPr>
                <a:defRPr/>
              </a:pPr>
              <a:t>‹Nº›</a:t>
            </a:fld>
            <a:endParaRPr lang="es-ES" altLang="es-CO"/>
          </a:p>
        </p:txBody>
      </p:sp>
    </p:spTree>
    <p:extLst>
      <p:ext uri="{BB962C8B-B14F-4D97-AF65-F5344CB8AC3E}">
        <p14:creationId xmlns:p14="http://schemas.microsoft.com/office/powerpoint/2010/main" val="209172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0B7E63FF-7F58-B042-B7E4-46CF27D91E1A}" type="slidenum">
              <a:rPr lang="es-ES" altLang="es-CO"/>
              <a:pPr>
                <a:defRPr/>
              </a:pPr>
              <a:t>‹Nº›</a:t>
            </a:fld>
            <a:endParaRPr lang="es-ES" altLang="es-CO"/>
          </a:p>
        </p:txBody>
      </p:sp>
    </p:spTree>
    <p:extLst>
      <p:ext uri="{BB962C8B-B14F-4D97-AF65-F5344CB8AC3E}">
        <p14:creationId xmlns:p14="http://schemas.microsoft.com/office/powerpoint/2010/main" val="4200080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064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defRPr/>
            </a:pPr>
            <a:r>
              <a:rPr lang="en-US" altLang="es-CO" sz="6000" smtClean="0">
                <a:solidFill>
                  <a:srgbClr val="1111FF"/>
                </a:solidFill>
                <a:ea typeface="+mn-ea"/>
              </a:rPr>
              <a:t>“</a:t>
            </a:r>
          </a:p>
        </p:txBody>
      </p:sp>
      <p:sp>
        <p:nvSpPr>
          <p:cNvPr id="6" name="TextBox 24"/>
          <p:cNvSpPr txBox="1">
            <a:spLocks noChangeArrowheads="1"/>
          </p:cNvSpPr>
          <p:nvPr/>
        </p:nvSpPr>
        <p:spPr bwMode="auto">
          <a:xfrm>
            <a:off x="6669088"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defRPr/>
            </a:pPr>
            <a:r>
              <a:rPr lang="en-US" altLang="es-CO" sz="6000" smtClean="0">
                <a:solidFill>
                  <a:srgbClr val="1111FF"/>
                </a:solidFill>
                <a:ea typeface="+mn-ea"/>
              </a:rPr>
              <a:t>”</a:t>
            </a: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endParaRPr lang="es-ES"/>
          </a:p>
        </p:txBody>
      </p:sp>
      <p:sp>
        <p:nvSpPr>
          <p:cNvPr id="9" name="Slide Number Placeholder 5"/>
          <p:cNvSpPr>
            <a:spLocks noGrp="1"/>
          </p:cNvSpPr>
          <p:nvPr>
            <p:ph type="sldNum" sz="quarter" idx="16"/>
          </p:nvPr>
        </p:nvSpPr>
        <p:spPr/>
        <p:txBody>
          <a:bodyPr/>
          <a:lstStyle>
            <a:lvl1pPr>
              <a:defRPr/>
            </a:lvl1pPr>
          </a:lstStyle>
          <a:p>
            <a:pPr>
              <a:defRPr/>
            </a:pPr>
            <a:fld id="{F58E81A5-2906-5B49-A265-DFA960E29E50}" type="slidenum">
              <a:rPr lang="es-ES" altLang="es-CO"/>
              <a:pPr>
                <a:defRPr/>
              </a:pPr>
              <a:t>‹Nº›</a:t>
            </a:fld>
            <a:endParaRPr lang="es-ES" altLang="es-CO"/>
          </a:p>
        </p:txBody>
      </p:sp>
    </p:spTree>
    <p:extLst>
      <p:ext uri="{BB962C8B-B14F-4D97-AF65-F5344CB8AC3E}">
        <p14:creationId xmlns:p14="http://schemas.microsoft.com/office/powerpoint/2010/main" val="3222328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FEB4148A-B463-C340-AD45-3A69EB83234E}" type="slidenum">
              <a:rPr lang="es-ES" altLang="es-CO"/>
              <a:pPr>
                <a:defRPr/>
              </a:pPr>
              <a:t>‹Nº›</a:t>
            </a:fld>
            <a:endParaRPr lang="es-ES" altLang="es-CO"/>
          </a:p>
        </p:txBody>
      </p:sp>
    </p:spTree>
    <p:extLst>
      <p:ext uri="{BB962C8B-B14F-4D97-AF65-F5344CB8AC3E}">
        <p14:creationId xmlns:p14="http://schemas.microsoft.com/office/powerpoint/2010/main" val="3242771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064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defRPr/>
            </a:pPr>
            <a:r>
              <a:rPr lang="en-US" altLang="es-CO" sz="6000" smtClean="0">
                <a:solidFill>
                  <a:srgbClr val="1111FF"/>
                </a:solidFill>
                <a:ea typeface="+mn-ea"/>
              </a:rPr>
              <a:t>“</a:t>
            </a:r>
          </a:p>
        </p:txBody>
      </p:sp>
      <p:sp>
        <p:nvSpPr>
          <p:cNvPr id="6" name="TextBox 24"/>
          <p:cNvSpPr txBox="1">
            <a:spLocks noChangeArrowheads="1"/>
          </p:cNvSpPr>
          <p:nvPr/>
        </p:nvSpPr>
        <p:spPr bwMode="auto">
          <a:xfrm>
            <a:off x="6669088"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defRPr/>
            </a:pPr>
            <a:r>
              <a:rPr lang="en-US" altLang="es-CO" sz="6000" smtClean="0">
                <a:solidFill>
                  <a:srgbClr val="1111FF"/>
                </a:solidFill>
                <a:ea typeface="+mn-ea"/>
              </a:rPr>
              <a:t>”</a:t>
            </a: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endParaRPr lang="es-ES"/>
          </a:p>
        </p:txBody>
      </p:sp>
      <p:sp>
        <p:nvSpPr>
          <p:cNvPr id="9" name="Slide Number Placeholder 5"/>
          <p:cNvSpPr>
            <a:spLocks noGrp="1"/>
          </p:cNvSpPr>
          <p:nvPr>
            <p:ph type="sldNum" sz="quarter" idx="16"/>
          </p:nvPr>
        </p:nvSpPr>
        <p:spPr/>
        <p:txBody>
          <a:bodyPr/>
          <a:lstStyle>
            <a:lvl1pPr>
              <a:defRPr/>
            </a:lvl1pPr>
          </a:lstStyle>
          <a:p>
            <a:pPr>
              <a:defRPr/>
            </a:pPr>
            <a:fld id="{EC0B2651-3C15-CE46-B95F-D78BDDFD6D7F}" type="slidenum">
              <a:rPr lang="es-ES" altLang="es-CO"/>
              <a:pPr>
                <a:defRPr/>
              </a:pPr>
              <a:t>‹Nº›</a:t>
            </a:fld>
            <a:endParaRPr lang="es-ES" altLang="es-CO"/>
          </a:p>
        </p:txBody>
      </p:sp>
    </p:spTree>
    <p:extLst>
      <p:ext uri="{BB962C8B-B14F-4D97-AF65-F5344CB8AC3E}">
        <p14:creationId xmlns:p14="http://schemas.microsoft.com/office/powerpoint/2010/main" val="2587674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endParaRPr lang="es-ES"/>
          </a:p>
        </p:txBody>
      </p:sp>
      <p:sp>
        <p:nvSpPr>
          <p:cNvPr id="6" name="Footer Placeholder 4"/>
          <p:cNvSpPr>
            <a:spLocks noGrp="1"/>
          </p:cNvSpPr>
          <p:nvPr>
            <p:ph type="ftr" sz="quarter" idx="15"/>
          </p:nvPr>
        </p:nvSpPr>
        <p:spPr/>
        <p:txBody>
          <a:bodyPr/>
          <a:lstStyle>
            <a:lvl1pPr>
              <a:defRPr/>
            </a:lvl1pPr>
          </a:lstStyle>
          <a:p>
            <a:pPr>
              <a:defRPr/>
            </a:pPr>
            <a:endParaRPr lang="es-ES"/>
          </a:p>
        </p:txBody>
      </p:sp>
      <p:sp>
        <p:nvSpPr>
          <p:cNvPr id="7" name="Slide Number Placeholder 5"/>
          <p:cNvSpPr>
            <a:spLocks noGrp="1"/>
          </p:cNvSpPr>
          <p:nvPr>
            <p:ph type="sldNum" sz="quarter" idx="16"/>
          </p:nvPr>
        </p:nvSpPr>
        <p:spPr/>
        <p:txBody>
          <a:bodyPr/>
          <a:lstStyle>
            <a:lvl1pPr>
              <a:defRPr/>
            </a:lvl1pPr>
          </a:lstStyle>
          <a:p>
            <a:pPr>
              <a:defRPr/>
            </a:pPr>
            <a:fld id="{5B5B2C61-90D9-AE49-AFD6-017603FC9B00}" type="slidenum">
              <a:rPr lang="es-ES" altLang="es-CO"/>
              <a:pPr>
                <a:defRPr/>
              </a:pPr>
              <a:t>‹Nº›</a:t>
            </a:fld>
            <a:endParaRPr lang="es-ES" altLang="es-CO"/>
          </a:p>
        </p:txBody>
      </p:sp>
    </p:spTree>
    <p:extLst>
      <p:ext uri="{BB962C8B-B14F-4D97-AF65-F5344CB8AC3E}">
        <p14:creationId xmlns:p14="http://schemas.microsoft.com/office/powerpoint/2010/main" val="1932901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A63580B8-B1AB-6F47-88C0-CF849E77C92A}" type="slidenum">
              <a:rPr lang="es-ES" altLang="es-CO"/>
              <a:pPr>
                <a:defRPr/>
              </a:pPr>
              <a:t>‹Nº›</a:t>
            </a:fld>
            <a:endParaRPr lang="es-ES" altLang="es-CO"/>
          </a:p>
        </p:txBody>
      </p:sp>
    </p:spTree>
    <p:extLst>
      <p:ext uri="{BB962C8B-B14F-4D97-AF65-F5344CB8AC3E}">
        <p14:creationId xmlns:p14="http://schemas.microsoft.com/office/powerpoint/2010/main" val="488990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39333D7A-3FF6-5542-889D-6C426ED6D030}" type="slidenum">
              <a:rPr lang="es-ES" altLang="es-CO"/>
              <a:pPr>
                <a:defRPr/>
              </a:pPr>
              <a:t>‹Nº›</a:t>
            </a:fld>
            <a:endParaRPr lang="es-ES" altLang="es-CO"/>
          </a:p>
        </p:txBody>
      </p:sp>
    </p:spTree>
    <p:extLst>
      <p:ext uri="{BB962C8B-B14F-4D97-AF65-F5344CB8AC3E}">
        <p14:creationId xmlns:p14="http://schemas.microsoft.com/office/powerpoint/2010/main" val="534228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017AD78-9395-244C-891E-568A524162D4}" type="slidenum">
              <a:rPr lang="es-ES" altLang="es-CO"/>
              <a:pPr>
                <a:defRPr/>
              </a:pPr>
              <a:t>‹Nº›</a:t>
            </a:fld>
            <a:endParaRPr lang="es-ES" altLang="es-CO"/>
          </a:p>
        </p:txBody>
      </p:sp>
    </p:spTree>
    <p:extLst>
      <p:ext uri="{BB962C8B-B14F-4D97-AF65-F5344CB8AC3E}">
        <p14:creationId xmlns:p14="http://schemas.microsoft.com/office/powerpoint/2010/main" val="1551827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0F318841-CD7D-CE4B-9D62-7EEFB595B025}" type="slidenum">
              <a:rPr lang="es-ES" altLang="es-CO"/>
              <a:pPr>
                <a:defRPr/>
              </a:pPr>
              <a:t>‹Nº›</a:t>
            </a:fld>
            <a:endParaRPr lang="es-ES" altLang="es-CO"/>
          </a:p>
        </p:txBody>
      </p:sp>
    </p:spTree>
    <p:extLst>
      <p:ext uri="{BB962C8B-B14F-4D97-AF65-F5344CB8AC3E}">
        <p14:creationId xmlns:p14="http://schemas.microsoft.com/office/powerpoint/2010/main" val="2825557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33612772-5110-F548-9031-FEDB93A95F30}" type="slidenum">
              <a:rPr lang="es-ES" altLang="es-CO"/>
              <a:pPr>
                <a:defRPr/>
              </a:pPr>
              <a:t>‹Nº›</a:t>
            </a:fld>
            <a:endParaRPr lang="es-ES" altLang="es-CO"/>
          </a:p>
        </p:txBody>
      </p:sp>
    </p:spTree>
    <p:extLst>
      <p:ext uri="{BB962C8B-B14F-4D97-AF65-F5344CB8AC3E}">
        <p14:creationId xmlns:p14="http://schemas.microsoft.com/office/powerpoint/2010/main" val="194648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2B490DFA-6556-7E42-B0B1-DA19AF07D0B1}" type="slidenum">
              <a:rPr lang="es-ES" altLang="es-CO"/>
              <a:pPr>
                <a:defRPr/>
              </a:pPr>
              <a:t>‹Nº›</a:t>
            </a:fld>
            <a:endParaRPr lang="es-ES" altLang="es-CO"/>
          </a:p>
        </p:txBody>
      </p:sp>
    </p:spTree>
    <p:extLst>
      <p:ext uri="{BB962C8B-B14F-4D97-AF65-F5344CB8AC3E}">
        <p14:creationId xmlns:p14="http://schemas.microsoft.com/office/powerpoint/2010/main" val="41649081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cSld name="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A0BC945-C5D7-9E42-96B2-30C34071806D}" type="slidenum">
              <a:rPr lang="es-ES" altLang="es-CO"/>
              <a:pPr>
                <a:defRPr/>
              </a:pPr>
              <a:t>‹Nº›</a:t>
            </a:fld>
            <a:endParaRPr lang="es-ES" altLang="es-CO"/>
          </a:p>
        </p:txBody>
      </p:sp>
    </p:spTree>
    <p:extLst>
      <p:ext uri="{BB962C8B-B14F-4D97-AF65-F5344CB8AC3E}">
        <p14:creationId xmlns:p14="http://schemas.microsoft.com/office/powerpoint/2010/main" val="1735557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cSld name="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EAC5084-39E4-C748-9BBF-9994BE4DADA4}" type="slidenum">
              <a:rPr lang="es-ES" altLang="es-CO"/>
              <a:pPr>
                <a:defRPr/>
              </a:pPr>
              <a:t>‹Nº›</a:t>
            </a:fld>
            <a:endParaRPr lang="es-ES" altLang="es-CO"/>
          </a:p>
        </p:txBody>
      </p:sp>
    </p:spTree>
    <p:extLst>
      <p:ext uri="{BB962C8B-B14F-4D97-AF65-F5344CB8AC3E}">
        <p14:creationId xmlns:p14="http://schemas.microsoft.com/office/powerpoint/2010/main" val="4245056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cSld name="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767E763-9255-5047-ABDC-205EC8004064}" type="slidenum">
              <a:rPr lang="es-ES" altLang="es-CO"/>
              <a:pPr>
                <a:defRPr/>
              </a:pPr>
              <a:t>‹Nº›</a:t>
            </a:fld>
            <a:endParaRPr lang="es-ES" altLang="es-CO"/>
          </a:p>
        </p:txBody>
      </p:sp>
    </p:spTree>
    <p:extLst>
      <p:ext uri="{BB962C8B-B14F-4D97-AF65-F5344CB8AC3E}">
        <p14:creationId xmlns:p14="http://schemas.microsoft.com/office/powerpoint/2010/main" val="2986596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4082674-6151-A645-B7F0-523EA2075E5C}" type="slidenum">
              <a:rPr lang="es-ES" altLang="es-CO"/>
              <a:pPr>
                <a:defRPr/>
              </a:pPr>
              <a:t>‹Nº›</a:t>
            </a:fld>
            <a:endParaRPr lang="es-ES" altLang="es-CO"/>
          </a:p>
        </p:txBody>
      </p:sp>
    </p:spTree>
    <p:extLst>
      <p:ext uri="{BB962C8B-B14F-4D97-AF65-F5344CB8AC3E}">
        <p14:creationId xmlns:p14="http://schemas.microsoft.com/office/powerpoint/2010/main" val="22759363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64ED779-4578-D141-AE7E-2DC589058592}" type="slidenum">
              <a:rPr lang="es-ES" altLang="es-CO"/>
              <a:pPr>
                <a:defRPr/>
              </a:pPr>
              <a:t>‹Nº›</a:t>
            </a:fld>
            <a:endParaRPr lang="es-ES" altLang="es-CO"/>
          </a:p>
        </p:txBody>
      </p:sp>
    </p:spTree>
    <p:extLst>
      <p:ext uri="{BB962C8B-B14F-4D97-AF65-F5344CB8AC3E}">
        <p14:creationId xmlns:p14="http://schemas.microsoft.com/office/powerpoint/2010/main" val="2616395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cSld name="1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40A5A13-6EB2-FD48-9F23-8B3848E64BEA}" type="slidenum">
              <a:rPr lang="es-ES" altLang="es-CO"/>
              <a:pPr>
                <a:defRPr/>
              </a:pPr>
              <a:t>‹Nº›</a:t>
            </a:fld>
            <a:endParaRPr lang="es-ES" altLang="es-CO"/>
          </a:p>
        </p:txBody>
      </p:sp>
    </p:spTree>
    <p:extLst>
      <p:ext uri="{BB962C8B-B14F-4D97-AF65-F5344CB8AC3E}">
        <p14:creationId xmlns:p14="http://schemas.microsoft.com/office/powerpoint/2010/main" val="18355861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cSld name="1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A5D923C8-8A13-8343-AFB8-86F51C3279B3}" type="slidenum">
              <a:rPr lang="es-ES" altLang="es-CO"/>
              <a:pPr>
                <a:defRPr/>
              </a:pPr>
              <a:t>‹Nº›</a:t>
            </a:fld>
            <a:endParaRPr lang="es-ES" altLang="es-CO"/>
          </a:p>
        </p:txBody>
      </p:sp>
    </p:spTree>
    <p:extLst>
      <p:ext uri="{BB962C8B-B14F-4D97-AF65-F5344CB8AC3E}">
        <p14:creationId xmlns:p14="http://schemas.microsoft.com/office/powerpoint/2010/main" val="33716828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cSld name="1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38F38199-4610-044E-9E55-1D949A2E8F96}" type="slidenum">
              <a:rPr lang="es-ES" altLang="es-CO"/>
              <a:pPr>
                <a:defRPr/>
              </a:pPr>
              <a:t>‹Nº›</a:t>
            </a:fld>
            <a:endParaRPr lang="es-ES" altLang="es-CO"/>
          </a:p>
        </p:txBody>
      </p:sp>
    </p:spTree>
    <p:extLst>
      <p:ext uri="{BB962C8B-B14F-4D97-AF65-F5344CB8AC3E}">
        <p14:creationId xmlns:p14="http://schemas.microsoft.com/office/powerpoint/2010/main" val="3147801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cSld name="1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1A6C408-9692-8E4F-AF47-A8CB7B144C97}" type="slidenum">
              <a:rPr lang="es-ES" altLang="es-CO"/>
              <a:pPr>
                <a:defRPr/>
              </a:pPr>
              <a:t>‹Nº›</a:t>
            </a:fld>
            <a:endParaRPr lang="es-ES" altLang="es-CO"/>
          </a:p>
        </p:txBody>
      </p:sp>
    </p:spTree>
    <p:extLst>
      <p:ext uri="{BB962C8B-B14F-4D97-AF65-F5344CB8AC3E}">
        <p14:creationId xmlns:p14="http://schemas.microsoft.com/office/powerpoint/2010/main" val="1953745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cSld name="1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B5549D1-7B5B-B44F-915B-761265C2E1B7}" type="slidenum">
              <a:rPr lang="es-ES" altLang="es-CO"/>
              <a:pPr>
                <a:defRPr/>
              </a:pPr>
              <a:t>‹Nº›</a:t>
            </a:fld>
            <a:endParaRPr lang="es-ES" altLang="es-CO"/>
          </a:p>
        </p:txBody>
      </p:sp>
    </p:spTree>
    <p:extLst>
      <p:ext uri="{BB962C8B-B14F-4D97-AF65-F5344CB8AC3E}">
        <p14:creationId xmlns:p14="http://schemas.microsoft.com/office/powerpoint/2010/main" val="425745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508001" y="4527448"/>
            <a:ext cx="6447501" cy="860400"/>
          </a:xfrm>
        </p:spPr>
        <p:txBody>
          <a:bodyPr/>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B3BFD64F-CFFA-0641-BE81-CD2040592A7F}" type="slidenum">
              <a:rPr lang="es-ES" altLang="es-CO"/>
              <a:pPr>
                <a:defRPr/>
              </a:pPr>
              <a:t>‹Nº›</a:t>
            </a:fld>
            <a:endParaRPr lang="es-ES" altLang="es-CO"/>
          </a:p>
        </p:txBody>
      </p:sp>
    </p:spTree>
    <p:extLst>
      <p:ext uri="{BB962C8B-B14F-4D97-AF65-F5344CB8AC3E}">
        <p14:creationId xmlns:p14="http://schemas.microsoft.com/office/powerpoint/2010/main" val="1649978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cSld name="1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3769AAA-B4CD-3C44-A15A-A320617622FB}" type="slidenum">
              <a:rPr lang="es-ES" altLang="es-CO"/>
              <a:pPr>
                <a:defRPr/>
              </a:pPr>
              <a:t>‹Nº›</a:t>
            </a:fld>
            <a:endParaRPr lang="es-ES" altLang="es-CO"/>
          </a:p>
        </p:txBody>
      </p:sp>
    </p:spTree>
    <p:extLst>
      <p:ext uri="{BB962C8B-B14F-4D97-AF65-F5344CB8AC3E}">
        <p14:creationId xmlns:p14="http://schemas.microsoft.com/office/powerpoint/2010/main" val="16790444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cSld name="1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3FED644-704D-794F-9DDB-954150EBEF63}" type="slidenum">
              <a:rPr lang="es-ES" altLang="es-CO"/>
              <a:pPr>
                <a:defRPr/>
              </a:pPr>
              <a:t>‹Nº›</a:t>
            </a:fld>
            <a:endParaRPr lang="es-ES" altLang="es-CO"/>
          </a:p>
        </p:txBody>
      </p:sp>
    </p:spTree>
    <p:extLst>
      <p:ext uri="{BB962C8B-B14F-4D97-AF65-F5344CB8AC3E}">
        <p14:creationId xmlns:p14="http://schemas.microsoft.com/office/powerpoint/2010/main" val="22658852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cSld name="1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B9F4886-D989-BF46-AA1F-2F55CBCA094D}" type="slidenum">
              <a:rPr lang="es-ES" altLang="es-CO"/>
              <a:pPr>
                <a:defRPr/>
              </a:pPr>
              <a:t>‹Nº›</a:t>
            </a:fld>
            <a:endParaRPr lang="es-ES" altLang="es-CO"/>
          </a:p>
        </p:txBody>
      </p:sp>
    </p:spTree>
    <p:extLst>
      <p:ext uri="{BB962C8B-B14F-4D97-AF65-F5344CB8AC3E}">
        <p14:creationId xmlns:p14="http://schemas.microsoft.com/office/powerpoint/2010/main" val="1315851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cSld name="1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03D179E-216A-6D43-AD5D-48FE1E8B5A0B}" type="slidenum">
              <a:rPr lang="es-ES" altLang="es-CO"/>
              <a:pPr>
                <a:defRPr/>
              </a:pPr>
              <a:t>‹Nº›</a:t>
            </a:fld>
            <a:endParaRPr lang="es-ES" altLang="es-CO"/>
          </a:p>
        </p:txBody>
      </p:sp>
    </p:spTree>
    <p:extLst>
      <p:ext uri="{BB962C8B-B14F-4D97-AF65-F5344CB8AC3E}">
        <p14:creationId xmlns:p14="http://schemas.microsoft.com/office/powerpoint/2010/main" val="38010961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cSld name="1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1F1C83D-2EC9-6E47-BF0E-51469757B1E5}" type="slidenum">
              <a:rPr lang="es-ES" altLang="es-CO"/>
              <a:pPr>
                <a:defRPr/>
              </a:pPr>
              <a:t>‹Nº›</a:t>
            </a:fld>
            <a:endParaRPr lang="es-ES" altLang="es-CO"/>
          </a:p>
        </p:txBody>
      </p:sp>
    </p:spTree>
    <p:extLst>
      <p:ext uri="{BB962C8B-B14F-4D97-AF65-F5344CB8AC3E}">
        <p14:creationId xmlns:p14="http://schemas.microsoft.com/office/powerpoint/2010/main" val="24254533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cSld name="2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A1FCF44-ACF7-EB47-ADD7-C3CB01E5A2C5}" type="slidenum">
              <a:rPr lang="es-ES" altLang="es-CO"/>
              <a:pPr>
                <a:defRPr/>
              </a:pPr>
              <a:t>‹Nº›</a:t>
            </a:fld>
            <a:endParaRPr lang="es-ES" altLang="es-CO"/>
          </a:p>
        </p:txBody>
      </p:sp>
    </p:spTree>
    <p:extLst>
      <p:ext uri="{BB962C8B-B14F-4D97-AF65-F5344CB8AC3E}">
        <p14:creationId xmlns:p14="http://schemas.microsoft.com/office/powerpoint/2010/main" val="34506105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cSld name="2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C1306A2-FD6A-BD4B-8A15-ACF754BF8772}" type="slidenum">
              <a:rPr lang="es-ES" altLang="es-CO"/>
              <a:pPr>
                <a:defRPr/>
              </a:pPr>
              <a:t>‹Nº›</a:t>
            </a:fld>
            <a:endParaRPr lang="es-ES" altLang="es-CO"/>
          </a:p>
        </p:txBody>
      </p:sp>
    </p:spTree>
    <p:extLst>
      <p:ext uri="{BB962C8B-B14F-4D97-AF65-F5344CB8AC3E}">
        <p14:creationId xmlns:p14="http://schemas.microsoft.com/office/powerpoint/2010/main" val="41203108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cSld name="2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193F2826-4D10-6F41-BC9F-DBC7A806D587}" type="slidenum">
              <a:rPr lang="es-ES" altLang="es-CO"/>
              <a:pPr>
                <a:defRPr/>
              </a:pPr>
              <a:t>‹Nº›</a:t>
            </a:fld>
            <a:endParaRPr lang="es-ES" altLang="es-CO"/>
          </a:p>
        </p:txBody>
      </p:sp>
    </p:spTree>
    <p:extLst>
      <p:ext uri="{BB962C8B-B14F-4D97-AF65-F5344CB8AC3E}">
        <p14:creationId xmlns:p14="http://schemas.microsoft.com/office/powerpoint/2010/main" val="1298413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cSld name="2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618F1D1-0D1B-2842-BC36-66303EC5FFCC}" type="slidenum">
              <a:rPr lang="es-ES" altLang="es-CO"/>
              <a:pPr>
                <a:defRPr/>
              </a:pPr>
              <a:t>‹Nº›</a:t>
            </a:fld>
            <a:endParaRPr lang="es-ES" altLang="es-CO"/>
          </a:p>
        </p:txBody>
      </p:sp>
    </p:spTree>
    <p:extLst>
      <p:ext uri="{BB962C8B-B14F-4D97-AF65-F5344CB8AC3E}">
        <p14:creationId xmlns:p14="http://schemas.microsoft.com/office/powerpoint/2010/main" val="30907401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cSld name="2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43187D90-580E-2249-B6F6-BEBBB0A6544E}" type="slidenum">
              <a:rPr lang="es-ES" altLang="es-CO"/>
              <a:pPr>
                <a:defRPr/>
              </a:pPr>
              <a:t>‹Nº›</a:t>
            </a:fld>
            <a:endParaRPr lang="es-ES" altLang="es-CO"/>
          </a:p>
        </p:txBody>
      </p:sp>
    </p:spTree>
    <p:extLst>
      <p:ext uri="{BB962C8B-B14F-4D97-AF65-F5344CB8AC3E}">
        <p14:creationId xmlns:p14="http://schemas.microsoft.com/office/powerpoint/2010/main" val="841907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BEE94B8B-01B0-E747-ABC7-6AA88B0D8E5E}" type="slidenum">
              <a:rPr lang="es-ES" altLang="es-CO"/>
              <a:pPr>
                <a:defRPr/>
              </a:pPr>
              <a:t>‹Nº›</a:t>
            </a:fld>
            <a:endParaRPr lang="es-ES" altLang="es-CO"/>
          </a:p>
        </p:txBody>
      </p:sp>
    </p:spTree>
    <p:extLst>
      <p:ext uri="{BB962C8B-B14F-4D97-AF65-F5344CB8AC3E}">
        <p14:creationId xmlns:p14="http://schemas.microsoft.com/office/powerpoint/2010/main" val="36307623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cSld name="2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1A290BC-D791-CD4E-AE7C-742C4244F66D}" type="slidenum">
              <a:rPr lang="es-ES" altLang="es-CO"/>
              <a:pPr>
                <a:defRPr/>
              </a:pPr>
              <a:t>‹Nº›</a:t>
            </a:fld>
            <a:endParaRPr lang="es-ES" altLang="es-CO"/>
          </a:p>
        </p:txBody>
      </p:sp>
    </p:spTree>
    <p:extLst>
      <p:ext uri="{BB962C8B-B14F-4D97-AF65-F5344CB8AC3E}">
        <p14:creationId xmlns:p14="http://schemas.microsoft.com/office/powerpoint/2010/main" val="25001694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cSld name="2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92EC307E-27E6-C540-AF25-B4BF6001ADB5}" type="slidenum">
              <a:rPr lang="es-ES" altLang="es-CO"/>
              <a:pPr>
                <a:defRPr/>
              </a:pPr>
              <a:t>‹Nº›</a:t>
            </a:fld>
            <a:endParaRPr lang="es-ES" altLang="es-CO"/>
          </a:p>
        </p:txBody>
      </p:sp>
    </p:spTree>
    <p:extLst>
      <p:ext uri="{BB962C8B-B14F-4D97-AF65-F5344CB8AC3E}">
        <p14:creationId xmlns:p14="http://schemas.microsoft.com/office/powerpoint/2010/main" val="8512284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cSld name="2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0877C176-1190-5648-A040-1149C8F2F906}" type="slidenum">
              <a:rPr lang="es-ES" altLang="es-CO"/>
              <a:pPr>
                <a:defRPr/>
              </a:pPr>
              <a:t>‹Nº›</a:t>
            </a:fld>
            <a:endParaRPr lang="es-ES" altLang="es-CO"/>
          </a:p>
        </p:txBody>
      </p:sp>
    </p:spTree>
    <p:extLst>
      <p:ext uri="{BB962C8B-B14F-4D97-AF65-F5344CB8AC3E}">
        <p14:creationId xmlns:p14="http://schemas.microsoft.com/office/powerpoint/2010/main" val="39365517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cSld name="2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EB62C1E-913A-7744-BB26-22146079A1FD}" type="slidenum">
              <a:rPr lang="es-ES" altLang="es-CO"/>
              <a:pPr>
                <a:defRPr/>
              </a:pPr>
              <a:t>‹Nº›</a:t>
            </a:fld>
            <a:endParaRPr lang="es-ES" altLang="es-CO"/>
          </a:p>
        </p:txBody>
      </p:sp>
    </p:spTree>
    <p:extLst>
      <p:ext uri="{BB962C8B-B14F-4D97-AF65-F5344CB8AC3E}">
        <p14:creationId xmlns:p14="http://schemas.microsoft.com/office/powerpoint/2010/main" val="31201678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cSld name="2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30BBF16-7E5E-1E46-BDB2-739B2A957CB5}" type="slidenum">
              <a:rPr lang="es-ES" altLang="es-CO"/>
              <a:pPr>
                <a:defRPr/>
              </a:pPr>
              <a:t>‹Nº›</a:t>
            </a:fld>
            <a:endParaRPr lang="es-ES" altLang="es-CO"/>
          </a:p>
        </p:txBody>
      </p:sp>
    </p:spTree>
    <p:extLst>
      <p:ext uri="{BB962C8B-B14F-4D97-AF65-F5344CB8AC3E}">
        <p14:creationId xmlns:p14="http://schemas.microsoft.com/office/powerpoint/2010/main" val="42250351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cSld name="3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BF76226-9678-234B-BD52-830DD0D5E340}" type="slidenum">
              <a:rPr lang="es-ES" altLang="es-CO"/>
              <a:pPr>
                <a:defRPr/>
              </a:pPr>
              <a:t>‹Nº›</a:t>
            </a:fld>
            <a:endParaRPr lang="es-ES" altLang="es-CO"/>
          </a:p>
        </p:txBody>
      </p:sp>
    </p:spTree>
    <p:extLst>
      <p:ext uri="{BB962C8B-B14F-4D97-AF65-F5344CB8AC3E}">
        <p14:creationId xmlns:p14="http://schemas.microsoft.com/office/powerpoint/2010/main" val="32035364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cSld name="3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0CB1D1C-7053-A84C-8916-378525B19A85}" type="slidenum">
              <a:rPr lang="es-ES" altLang="es-CO"/>
              <a:pPr>
                <a:defRPr/>
              </a:pPr>
              <a:t>‹Nº›</a:t>
            </a:fld>
            <a:endParaRPr lang="es-ES" altLang="es-CO"/>
          </a:p>
        </p:txBody>
      </p:sp>
    </p:spTree>
    <p:extLst>
      <p:ext uri="{BB962C8B-B14F-4D97-AF65-F5344CB8AC3E}">
        <p14:creationId xmlns:p14="http://schemas.microsoft.com/office/powerpoint/2010/main" val="6039390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cSld name="3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06E2F834-7082-F644-BA7A-5DD8E0B2C898}" type="slidenum">
              <a:rPr lang="es-ES" altLang="es-CO"/>
              <a:pPr>
                <a:defRPr/>
              </a:pPr>
              <a:t>‹Nº›</a:t>
            </a:fld>
            <a:endParaRPr lang="es-ES" altLang="es-CO"/>
          </a:p>
        </p:txBody>
      </p:sp>
    </p:spTree>
    <p:extLst>
      <p:ext uri="{BB962C8B-B14F-4D97-AF65-F5344CB8AC3E}">
        <p14:creationId xmlns:p14="http://schemas.microsoft.com/office/powerpoint/2010/main" val="35535056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cSld name="3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AE16F10D-E6E6-D443-B2BA-E4577DFF8F53}" type="slidenum">
              <a:rPr lang="es-ES" altLang="es-CO"/>
              <a:pPr>
                <a:defRPr/>
              </a:pPr>
              <a:t>‹Nº›</a:t>
            </a:fld>
            <a:endParaRPr lang="es-ES" altLang="es-CO"/>
          </a:p>
        </p:txBody>
      </p:sp>
    </p:spTree>
    <p:extLst>
      <p:ext uri="{BB962C8B-B14F-4D97-AF65-F5344CB8AC3E}">
        <p14:creationId xmlns:p14="http://schemas.microsoft.com/office/powerpoint/2010/main" val="12758807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cSld name="3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981AE97-9FB6-1E43-8CF6-72A2E0B1A0ED}" type="slidenum">
              <a:rPr lang="es-ES" altLang="es-CO"/>
              <a:pPr>
                <a:defRPr/>
              </a:pPr>
              <a:t>‹Nº›</a:t>
            </a:fld>
            <a:endParaRPr lang="es-ES" altLang="es-CO"/>
          </a:p>
        </p:txBody>
      </p:sp>
    </p:spTree>
    <p:extLst>
      <p:ext uri="{BB962C8B-B14F-4D97-AF65-F5344CB8AC3E}">
        <p14:creationId xmlns:p14="http://schemas.microsoft.com/office/powerpoint/2010/main" val="156195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CC417945-08AF-DC45-BEEE-0BAD3FF6AF61}" type="slidenum">
              <a:rPr lang="es-ES" altLang="es-CO"/>
              <a:pPr>
                <a:defRPr/>
              </a:pPr>
              <a:t>‹Nº›</a:t>
            </a:fld>
            <a:endParaRPr lang="es-ES" altLang="es-CO"/>
          </a:p>
        </p:txBody>
      </p:sp>
    </p:spTree>
    <p:extLst>
      <p:ext uri="{BB962C8B-B14F-4D97-AF65-F5344CB8AC3E}">
        <p14:creationId xmlns:p14="http://schemas.microsoft.com/office/powerpoint/2010/main" val="105829751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cSld name="3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5DC4321F-0DF3-A649-9FB3-AD7916765A05}" type="slidenum">
              <a:rPr lang="es-ES" altLang="es-CO"/>
              <a:pPr>
                <a:defRPr/>
              </a:pPr>
              <a:t>‹Nº›</a:t>
            </a:fld>
            <a:endParaRPr lang="es-ES" altLang="es-CO"/>
          </a:p>
        </p:txBody>
      </p:sp>
    </p:spTree>
    <p:extLst>
      <p:ext uri="{BB962C8B-B14F-4D97-AF65-F5344CB8AC3E}">
        <p14:creationId xmlns:p14="http://schemas.microsoft.com/office/powerpoint/2010/main" val="7197689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cSld name="3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0ADFA4D3-1F67-7741-8406-A2BD3B056C2F}" type="slidenum">
              <a:rPr lang="es-ES" altLang="es-CO"/>
              <a:pPr>
                <a:defRPr/>
              </a:pPr>
              <a:t>‹Nº›</a:t>
            </a:fld>
            <a:endParaRPr lang="es-ES" altLang="es-CO"/>
          </a:p>
        </p:txBody>
      </p:sp>
    </p:spTree>
    <p:extLst>
      <p:ext uri="{BB962C8B-B14F-4D97-AF65-F5344CB8AC3E}">
        <p14:creationId xmlns:p14="http://schemas.microsoft.com/office/powerpoint/2010/main" val="25223806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cSld name="3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F56EC60-A70B-B14F-AFCB-77A214773142}" type="slidenum">
              <a:rPr lang="es-ES" altLang="es-CO"/>
              <a:pPr>
                <a:defRPr/>
              </a:pPr>
              <a:t>‹Nº›</a:t>
            </a:fld>
            <a:endParaRPr lang="es-ES" altLang="es-CO"/>
          </a:p>
        </p:txBody>
      </p:sp>
    </p:spTree>
    <p:extLst>
      <p:ext uri="{BB962C8B-B14F-4D97-AF65-F5344CB8AC3E}">
        <p14:creationId xmlns:p14="http://schemas.microsoft.com/office/powerpoint/2010/main" val="37033630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cSld name="3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47462F6-7742-E347-B072-C4D54FC9D80E}" type="slidenum">
              <a:rPr lang="es-ES" altLang="es-CO"/>
              <a:pPr>
                <a:defRPr/>
              </a:pPr>
              <a:t>‹Nº›</a:t>
            </a:fld>
            <a:endParaRPr lang="es-ES" altLang="es-CO"/>
          </a:p>
        </p:txBody>
      </p:sp>
    </p:spTree>
    <p:extLst>
      <p:ext uri="{BB962C8B-B14F-4D97-AF65-F5344CB8AC3E}">
        <p14:creationId xmlns:p14="http://schemas.microsoft.com/office/powerpoint/2010/main" val="171568976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cSld name="3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0598BF55-1520-F945-9B31-D865BE0F164C}" type="slidenum">
              <a:rPr lang="es-ES" altLang="es-CO"/>
              <a:pPr>
                <a:defRPr/>
              </a:pPr>
              <a:t>‹Nº›</a:t>
            </a:fld>
            <a:endParaRPr lang="es-ES" altLang="es-CO"/>
          </a:p>
        </p:txBody>
      </p:sp>
    </p:spTree>
    <p:extLst>
      <p:ext uri="{BB962C8B-B14F-4D97-AF65-F5344CB8AC3E}">
        <p14:creationId xmlns:p14="http://schemas.microsoft.com/office/powerpoint/2010/main" val="288529068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cSld name="4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BC03952C-A41E-7243-A687-3E8EB475E133}" type="slidenum">
              <a:rPr lang="es-ES" altLang="es-CO"/>
              <a:pPr>
                <a:defRPr/>
              </a:pPr>
              <a:t>‹Nº›</a:t>
            </a:fld>
            <a:endParaRPr lang="es-ES" altLang="es-CO"/>
          </a:p>
        </p:txBody>
      </p:sp>
    </p:spTree>
    <p:extLst>
      <p:ext uri="{BB962C8B-B14F-4D97-AF65-F5344CB8AC3E}">
        <p14:creationId xmlns:p14="http://schemas.microsoft.com/office/powerpoint/2010/main" val="35898256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cSld name="4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32FE43C-4A26-3149-80D8-C52F2CACBE8C}" type="slidenum">
              <a:rPr lang="es-ES" altLang="es-CO"/>
              <a:pPr>
                <a:defRPr/>
              </a:pPr>
              <a:t>‹Nº›</a:t>
            </a:fld>
            <a:endParaRPr lang="es-ES" altLang="es-CO"/>
          </a:p>
        </p:txBody>
      </p:sp>
    </p:spTree>
    <p:extLst>
      <p:ext uri="{BB962C8B-B14F-4D97-AF65-F5344CB8AC3E}">
        <p14:creationId xmlns:p14="http://schemas.microsoft.com/office/powerpoint/2010/main" val="81557065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cSld name="4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3C9AD4E-CD11-744F-82C2-5EE2EE0BD67C}" type="slidenum">
              <a:rPr lang="es-ES" altLang="es-CO"/>
              <a:pPr>
                <a:defRPr/>
              </a:pPr>
              <a:t>‹Nº›</a:t>
            </a:fld>
            <a:endParaRPr lang="es-ES" altLang="es-CO"/>
          </a:p>
        </p:txBody>
      </p:sp>
    </p:spTree>
    <p:extLst>
      <p:ext uri="{BB962C8B-B14F-4D97-AF65-F5344CB8AC3E}">
        <p14:creationId xmlns:p14="http://schemas.microsoft.com/office/powerpoint/2010/main" val="380845596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cSld name="4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1F387AAD-6F48-B842-B3AE-33B91464D655}" type="slidenum">
              <a:rPr lang="es-ES" altLang="es-CO"/>
              <a:pPr>
                <a:defRPr/>
              </a:pPr>
              <a:t>‹Nº›</a:t>
            </a:fld>
            <a:endParaRPr lang="es-ES" altLang="es-CO"/>
          </a:p>
        </p:txBody>
      </p:sp>
    </p:spTree>
    <p:extLst>
      <p:ext uri="{BB962C8B-B14F-4D97-AF65-F5344CB8AC3E}">
        <p14:creationId xmlns:p14="http://schemas.microsoft.com/office/powerpoint/2010/main" val="19381462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cSld name="4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F61DED3-ABAC-244B-A184-B2BAF01357B3}" type="slidenum">
              <a:rPr lang="es-ES" altLang="es-CO"/>
              <a:pPr>
                <a:defRPr/>
              </a:pPr>
              <a:t>‹Nº›</a:t>
            </a:fld>
            <a:endParaRPr lang="es-ES" altLang="es-CO"/>
          </a:p>
        </p:txBody>
      </p:sp>
    </p:spTree>
    <p:extLst>
      <p:ext uri="{BB962C8B-B14F-4D97-AF65-F5344CB8AC3E}">
        <p14:creationId xmlns:p14="http://schemas.microsoft.com/office/powerpoint/2010/main" val="138684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s-ES_tradnl" smtClean="0"/>
              <a:t>Clic para editar título</a:t>
            </a:r>
            <a:endParaRPr lang="en-US" dirty="0"/>
          </a:p>
        </p:txBody>
      </p:sp>
      <p:sp>
        <p:nvSpPr>
          <p:cNvPr id="3" name="Date Placeholder 3"/>
          <p:cNvSpPr>
            <a:spLocks noGrp="1"/>
          </p:cNvSpPr>
          <p:nvPr>
            <p:ph type="dt" sz="half" idx="10"/>
          </p:nvPr>
        </p:nvSpPr>
        <p:spPr/>
        <p:txBody>
          <a:bodyPr/>
          <a:lstStyle>
            <a:lvl1pPr>
              <a:defRPr/>
            </a:lvl1pPr>
          </a:lstStyle>
          <a:p>
            <a:pPr>
              <a:defRPr/>
            </a:pPr>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D9F708D2-96AB-A84E-B493-D630851F2BDB}" type="slidenum">
              <a:rPr lang="es-ES" altLang="es-CO"/>
              <a:pPr>
                <a:defRPr/>
              </a:pPr>
              <a:t>‹Nº›</a:t>
            </a:fld>
            <a:endParaRPr lang="es-ES" altLang="es-CO"/>
          </a:p>
        </p:txBody>
      </p:sp>
    </p:spTree>
    <p:extLst>
      <p:ext uri="{BB962C8B-B14F-4D97-AF65-F5344CB8AC3E}">
        <p14:creationId xmlns:p14="http://schemas.microsoft.com/office/powerpoint/2010/main" val="116667435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cSld name="4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10F646F-65F6-9F4D-BB48-820A46E590DC}" type="slidenum">
              <a:rPr lang="es-ES" altLang="es-CO"/>
              <a:pPr>
                <a:defRPr/>
              </a:pPr>
              <a:t>‹Nº›</a:t>
            </a:fld>
            <a:endParaRPr lang="es-ES" altLang="es-CO"/>
          </a:p>
        </p:txBody>
      </p:sp>
    </p:spTree>
    <p:extLst>
      <p:ext uri="{BB962C8B-B14F-4D97-AF65-F5344CB8AC3E}">
        <p14:creationId xmlns:p14="http://schemas.microsoft.com/office/powerpoint/2010/main" val="92157496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cSld name="4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462E1121-AE5F-5B40-BBBC-67FDDEB26FB6}" type="slidenum">
              <a:rPr lang="es-ES" altLang="es-CO"/>
              <a:pPr>
                <a:defRPr/>
              </a:pPr>
              <a:t>‹Nº›</a:t>
            </a:fld>
            <a:endParaRPr lang="es-ES" altLang="es-CO"/>
          </a:p>
        </p:txBody>
      </p:sp>
    </p:spTree>
    <p:extLst>
      <p:ext uri="{BB962C8B-B14F-4D97-AF65-F5344CB8AC3E}">
        <p14:creationId xmlns:p14="http://schemas.microsoft.com/office/powerpoint/2010/main" val="247193922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cSld name="4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F70F5CCC-31D4-B54B-BA05-073A2329756C}" type="slidenum">
              <a:rPr lang="es-ES" altLang="es-CO"/>
              <a:pPr>
                <a:defRPr/>
              </a:pPr>
              <a:t>‹Nº›</a:t>
            </a:fld>
            <a:endParaRPr lang="es-ES" altLang="es-CO"/>
          </a:p>
        </p:txBody>
      </p:sp>
    </p:spTree>
    <p:extLst>
      <p:ext uri="{BB962C8B-B14F-4D97-AF65-F5344CB8AC3E}">
        <p14:creationId xmlns:p14="http://schemas.microsoft.com/office/powerpoint/2010/main" val="29594006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cSld name="4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EBB06C05-0C37-C642-88E7-F71A8D44D2B4}" type="slidenum">
              <a:rPr lang="es-ES" altLang="es-CO"/>
              <a:pPr>
                <a:defRPr/>
              </a:pPr>
              <a:t>‹Nº›</a:t>
            </a:fld>
            <a:endParaRPr lang="es-ES" altLang="es-CO"/>
          </a:p>
        </p:txBody>
      </p:sp>
    </p:spTree>
    <p:extLst>
      <p:ext uri="{BB962C8B-B14F-4D97-AF65-F5344CB8AC3E}">
        <p14:creationId xmlns:p14="http://schemas.microsoft.com/office/powerpoint/2010/main" val="346572600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cSld name="4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CD1E9A8-2E15-824D-91B9-17877ACDAA6F}" type="slidenum">
              <a:rPr lang="es-ES" altLang="es-CO"/>
              <a:pPr>
                <a:defRPr/>
              </a:pPr>
              <a:t>‹Nº›</a:t>
            </a:fld>
            <a:endParaRPr lang="es-ES" altLang="es-CO"/>
          </a:p>
        </p:txBody>
      </p:sp>
    </p:spTree>
    <p:extLst>
      <p:ext uri="{BB962C8B-B14F-4D97-AF65-F5344CB8AC3E}">
        <p14:creationId xmlns:p14="http://schemas.microsoft.com/office/powerpoint/2010/main" val="344353611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cSld name="5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B831B195-8E04-A74C-AB18-7BC26367B1E2}" type="slidenum">
              <a:rPr lang="es-ES" altLang="es-CO"/>
              <a:pPr>
                <a:defRPr/>
              </a:pPr>
              <a:t>‹Nº›</a:t>
            </a:fld>
            <a:endParaRPr lang="es-ES" altLang="es-CO"/>
          </a:p>
        </p:txBody>
      </p:sp>
    </p:spTree>
    <p:extLst>
      <p:ext uri="{BB962C8B-B14F-4D97-AF65-F5344CB8AC3E}">
        <p14:creationId xmlns:p14="http://schemas.microsoft.com/office/powerpoint/2010/main" val="102867048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cSld name="5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8878B7F-B359-7448-9170-F25BDCE34118}" type="slidenum">
              <a:rPr lang="es-ES" altLang="es-CO"/>
              <a:pPr>
                <a:defRPr/>
              </a:pPr>
              <a:t>‹Nº›</a:t>
            </a:fld>
            <a:endParaRPr lang="es-ES" altLang="es-CO"/>
          </a:p>
        </p:txBody>
      </p:sp>
    </p:spTree>
    <p:extLst>
      <p:ext uri="{BB962C8B-B14F-4D97-AF65-F5344CB8AC3E}">
        <p14:creationId xmlns:p14="http://schemas.microsoft.com/office/powerpoint/2010/main" val="263356232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cSld name="5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2CF2F37-14C7-5D40-A220-DD8C082CC446}" type="slidenum">
              <a:rPr lang="es-ES" altLang="es-CO"/>
              <a:pPr>
                <a:defRPr/>
              </a:pPr>
              <a:t>‹Nº›</a:t>
            </a:fld>
            <a:endParaRPr lang="es-ES" altLang="es-CO"/>
          </a:p>
        </p:txBody>
      </p:sp>
    </p:spTree>
    <p:extLst>
      <p:ext uri="{BB962C8B-B14F-4D97-AF65-F5344CB8AC3E}">
        <p14:creationId xmlns:p14="http://schemas.microsoft.com/office/powerpoint/2010/main" val="64306942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cSld name="5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AF47A17-AC1B-234B-9F1F-C08567FA1104}" type="slidenum">
              <a:rPr lang="es-ES" altLang="es-CO"/>
              <a:pPr>
                <a:defRPr/>
              </a:pPr>
              <a:t>‹Nº›</a:t>
            </a:fld>
            <a:endParaRPr lang="es-ES" altLang="es-CO"/>
          </a:p>
        </p:txBody>
      </p:sp>
    </p:spTree>
    <p:extLst>
      <p:ext uri="{BB962C8B-B14F-4D97-AF65-F5344CB8AC3E}">
        <p14:creationId xmlns:p14="http://schemas.microsoft.com/office/powerpoint/2010/main" val="25333799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cSld name="5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6BB9CBB-0846-4A48-8F80-CC0AA269C22D}" type="slidenum">
              <a:rPr lang="es-ES" altLang="es-CO"/>
              <a:pPr>
                <a:defRPr/>
              </a:pPr>
              <a:t>‹Nº›</a:t>
            </a:fld>
            <a:endParaRPr lang="es-ES" altLang="es-CO"/>
          </a:p>
        </p:txBody>
      </p:sp>
    </p:spTree>
    <p:extLst>
      <p:ext uri="{BB962C8B-B14F-4D97-AF65-F5344CB8AC3E}">
        <p14:creationId xmlns:p14="http://schemas.microsoft.com/office/powerpoint/2010/main" val="214606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CBCA850B-8C11-B649-AE42-2EBFA027F98D}" type="slidenum">
              <a:rPr lang="es-ES" altLang="es-CO"/>
              <a:pPr>
                <a:defRPr/>
              </a:pPr>
              <a:t>‹Nº›</a:t>
            </a:fld>
            <a:endParaRPr lang="es-ES" altLang="es-CO"/>
          </a:p>
        </p:txBody>
      </p:sp>
    </p:spTree>
    <p:extLst>
      <p:ext uri="{BB962C8B-B14F-4D97-AF65-F5344CB8AC3E}">
        <p14:creationId xmlns:p14="http://schemas.microsoft.com/office/powerpoint/2010/main" val="3918878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cSld name="5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66E056F-7CDD-4848-B1C5-57192F0EAA2D}" type="slidenum">
              <a:rPr lang="es-ES" altLang="es-CO"/>
              <a:pPr>
                <a:defRPr/>
              </a:pPr>
              <a:t>‹Nº›</a:t>
            </a:fld>
            <a:endParaRPr lang="es-ES" altLang="es-CO"/>
          </a:p>
        </p:txBody>
      </p:sp>
    </p:spTree>
    <p:extLst>
      <p:ext uri="{BB962C8B-B14F-4D97-AF65-F5344CB8AC3E}">
        <p14:creationId xmlns:p14="http://schemas.microsoft.com/office/powerpoint/2010/main" val="1544938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cSld name="5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91EB7476-2E8D-6D43-9C69-8203D12024C2}" type="slidenum">
              <a:rPr lang="es-ES" altLang="es-CO"/>
              <a:pPr>
                <a:defRPr/>
              </a:pPr>
              <a:t>‹Nº›</a:t>
            </a:fld>
            <a:endParaRPr lang="es-ES" altLang="es-CO"/>
          </a:p>
        </p:txBody>
      </p:sp>
    </p:spTree>
    <p:extLst>
      <p:ext uri="{BB962C8B-B14F-4D97-AF65-F5344CB8AC3E}">
        <p14:creationId xmlns:p14="http://schemas.microsoft.com/office/powerpoint/2010/main" val="354021310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cSld name="5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7EAED26-A7F7-D24E-ACF7-37E860A5502A}" type="slidenum">
              <a:rPr lang="es-ES" altLang="es-CO"/>
              <a:pPr>
                <a:defRPr/>
              </a:pPr>
              <a:t>‹Nº›</a:t>
            </a:fld>
            <a:endParaRPr lang="es-ES" altLang="es-CO"/>
          </a:p>
        </p:txBody>
      </p:sp>
    </p:spTree>
    <p:extLst>
      <p:ext uri="{BB962C8B-B14F-4D97-AF65-F5344CB8AC3E}">
        <p14:creationId xmlns:p14="http://schemas.microsoft.com/office/powerpoint/2010/main" val="1882936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cSld name="5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F354E9C-F446-9D42-A6F7-EB50A82A865E}" type="slidenum">
              <a:rPr lang="es-ES" altLang="es-CO"/>
              <a:pPr>
                <a:defRPr/>
              </a:pPr>
              <a:t>‹Nº›</a:t>
            </a:fld>
            <a:endParaRPr lang="es-ES" altLang="es-CO"/>
          </a:p>
        </p:txBody>
      </p:sp>
    </p:spTree>
    <p:extLst>
      <p:ext uri="{BB962C8B-B14F-4D97-AF65-F5344CB8AC3E}">
        <p14:creationId xmlns:p14="http://schemas.microsoft.com/office/powerpoint/2010/main" val="198966066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cSld name="5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343729F-AC1F-434B-BAA2-06C882B251EC}" type="slidenum">
              <a:rPr lang="es-ES" altLang="es-CO"/>
              <a:pPr>
                <a:defRPr/>
              </a:pPr>
              <a:t>‹Nº›</a:t>
            </a:fld>
            <a:endParaRPr lang="es-ES" altLang="es-CO"/>
          </a:p>
        </p:txBody>
      </p:sp>
    </p:spTree>
    <p:extLst>
      <p:ext uri="{BB962C8B-B14F-4D97-AF65-F5344CB8AC3E}">
        <p14:creationId xmlns:p14="http://schemas.microsoft.com/office/powerpoint/2010/main" val="185437477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cSld name="6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C1C8704-37ED-7B46-92FF-924743CD0E29}" type="slidenum">
              <a:rPr lang="es-ES" altLang="es-CO"/>
              <a:pPr>
                <a:defRPr/>
              </a:pPr>
              <a:t>‹Nº›</a:t>
            </a:fld>
            <a:endParaRPr lang="es-ES" altLang="es-CO"/>
          </a:p>
        </p:txBody>
      </p:sp>
    </p:spTree>
    <p:extLst>
      <p:ext uri="{BB962C8B-B14F-4D97-AF65-F5344CB8AC3E}">
        <p14:creationId xmlns:p14="http://schemas.microsoft.com/office/powerpoint/2010/main" val="284577352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cSld name="6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B2379A69-8EE2-B442-B483-3FC66C2D0FE8}" type="slidenum">
              <a:rPr lang="es-ES" altLang="es-CO"/>
              <a:pPr>
                <a:defRPr/>
              </a:pPr>
              <a:t>‹Nº›</a:t>
            </a:fld>
            <a:endParaRPr lang="es-ES" altLang="es-CO"/>
          </a:p>
        </p:txBody>
      </p:sp>
    </p:spTree>
    <p:extLst>
      <p:ext uri="{BB962C8B-B14F-4D97-AF65-F5344CB8AC3E}">
        <p14:creationId xmlns:p14="http://schemas.microsoft.com/office/powerpoint/2010/main" val="280374934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cSld name="6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A5E9C7C1-A29B-2943-8FF9-E032F300134B}" type="slidenum">
              <a:rPr lang="es-ES" altLang="es-CO"/>
              <a:pPr>
                <a:defRPr/>
              </a:pPr>
              <a:t>‹Nº›</a:t>
            </a:fld>
            <a:endParaRPr lang="es-ES" altLang="es-CO"/>
          </a:p>
        </p:txBody>
      </p:sp>
    </p:spTree>
    <p:extLst>
      <p:ext uri="{BB962C8B-B14F-4D97-AF65-F5344CB8AC3E}">
        <p14:creationId xmlns:p14="http://schemas.microsoft.com/office/powerpoint/2010/main" val="344522013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cSld name="6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663116F9-A4F2-BE45-80C2-BFFAA891BCCA}" type="slidenum">
              <a:rPr lang="es-ES" altLang="es-CO"/>
              <a:pPr>
                <a:defRPr/>
              </a:pPr>
              <a:t>‹Nº›</a:t>
            </a:fld>
            <a:endParaRPr lang="es-ES" altLang="es-CO"/>
          </a:p>
        </p:txBody>
      </p:sp>
    </p:spTree>
    <p:extLst>
      <p:ext uri="{BB962C8B-B14F-4D97-AF65-F5344CB8AC3E}">
        <p14:creationId xmlns:p14="http://schemas.microsoft.com/office/powerpoint/2010/main" val="19153219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cSld name="6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467E12CC-D0D1-8E44-8D24-82992F1BBF33}" type="slidenum">
              <a:rPr lang="es-ES" altLang="es-CO"/>
              <a:pPr>
                <a:defRPr/>
              </a:pPr>
              <a:t>‹Nº›</a:t>
            </a:fld>
            <a:endParaRPr lang="es-ES" altLang="es-CO"/>
          </a:p>
        </p:txBody>
      </p:sp>
    </p:spTree>
    <p:extLst>
      <p:ext uri="{BB962C8B-B14F-4D97-AF65-F5344CB8AC3E}">
        <p14:creationId xmlns:p14="http://schemas.microsoft.com/office/powerpoint/2010/main" val="941653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s-ES_tradnl" smtClean="0"/>
              <a:t>Clic para editar título</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s-ES_tradnl"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672327F2-EB37-1445-98D6-17FD32905884}" type="slidenum">
              <a:rPr lang="es-ES" altLang="es-CO"/>
              <a:pPr>
                <a:defRPr/>
              </a:pPr>
              <a:t>‹Nº›</a:t>
            </a:fld>
            <a:endParaRPr lang="es-ES" altLang="es-CO"/>
          </a:p>
        </p:txBody>
      </p:sp>
    </p:spTree>
    <p:extLst>
      <p:ext uri="{BB962C8B-B14F-4D97-AF65-F5344CB8AC3E}">
        <p14:creationId xmlns:p14="http://schemas.microsoft.com/office/powerpoint/2010/main" val="92621441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cSld name="6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093D6D8-21B8-7042-BD4B-4FD97F6696C2}" type="slidenum">
              <a:rPr lang="es-ES" altLang="es-CO"/>
              <a:pPr>
                <a:defRPr/>
              </a:pPr>
              <a:t>‹Nº›</a:t>
            </a:fld>
            <a:endParaRPr lang="es-ES" altLang="es-CO"/>
          </a:p>
        </p:txBody>
      </p:sp>
    </p:spTree>
    <p:extLst>
      <p:ext uri="{BB962C8B-B14F-4D97-AF65-F5344CB8AC3E}">
        <p14:creationId xmlns:p14="http://schemas.microsoft.com/office/powerpoint/2010/main" val="117278822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cSld name="6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08A80E2-502F-E942-9C5F-A88521C83C0A}" type="slidenum">
              <a:rPr lang="es-ES" altLang="es-CO"/>
              <a:pPr>
                <a:defRPr/>
              </a:pPr>
              <a:t>‹Nº›</a:t>
            </a:fld>
            <a:endParaRPr lang="es-ES" altLang="es-CO"/>
          </a:p>
        </p:txBody>
      </p:sp>
    </p:spTree>
    <p:extLst>
      <p:ext uri="{BB962C8B-B14F-4D97-AF65-F5344CB8AC3E}">
        <p14:creationId xmlns:p14="http://schemas.microsoft.com/office/powerpoint/2010/main" val="393096482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cSld name="6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771E052-E4AB-FE4F-814D-CF082CE1E8B5}" type="slidenum">
              <a:rPr lang="es-ES" altLang="es-CO"/>
              <a:pPr>
                <a:defRPr/>
              </a:pPr>
              <a:t>‹Nº›</a:t>
            </a:fld>
            <a:endParaRPr lang="es-ES" altLang="es-CO"/>
          </a:p>
        </p:txBody>
      </p:sp>
    </p:spTree>
    <p:extLst>
      <p:ext uri="{BB962C8B-B14F-4D97-AF65-F5344CB8AC3E}">
        <p14:creationId xmlns:p14="http://schemas.microsoft.com/office/powerpoint/2010/main" val="29237403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cSld name="6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4E4DFF5-867F-4F4B-ADAD-F91E42BDCDFE}" type="slidenum">
              <a:rPr lang="es-ES" altLang="es-CO"/>
              <a:pPr>
                <a:defRPr/>
              </a:pPr>
              <a:t>‹Nº›</a:t>
            </a:fld>
            <a:endParaRPr lang="es-ES" altLang="es-CO"/>
          </a:p>
        </p:txBody>
      </p:sp>
    </p:spTree>
    <p:extLst>
      <p:ext uri="{BB962C8B-B14F-4D97-AF65-F5344CB8AC3E}">
        <p14:creationId xmlns:p14="http://schemas.microsoft.com/office/powerpoint/2010/main" val="37730390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cSld name="6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DB4A28CC-9CF2-B247-AA41-473520030006}" type="slidenum">
              <a:rPr lang="es-ES" altLang="es-CO"/>
              <a:pPr>
                <a:defRPr/>
              </a:pPr>
              <a:t>‹Nº›</a:t>
            </a:fld>
            <a:endParaRPr lang="es-ES" altLang="es-CO"/>
          </a:p>
        </p:txBody>
      </p:sp>
    </p:spTree>
    <p:extLst>
      <p:ext uri="{BB962C8B-B14F-4D97-AF65-F5344CB8AC3E}">
        <p14:creationId xmlns:p14="http://schemas.microsoft.com/office/powerpoint/2010/main" val="4491476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cSld name="7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275CEB0-A2E9-DE40-B9D7-212B6583C68F}" type="slidenum">
              <a:rPr lang="es-ES" altLang="es-CO"/>
              <a:pPr>
                <a:defRPr/>
              </a:pPr>
              <a:t>‹Nº›</a:t>
            </a:fld>
            <a:endParaRPr lang="es-ES" altLang="es-CO"/>
          </a:p>
        </p:txBody>
      </p:sp>
    </p:spTree>
    <p:extLst>
      <p:ext uri="{BB962C8B-B14F-4D97-AF65-F5344CB8AC3E}">
        <p14:creationId xmlns:p14="http://schemas.microsoft.com/office/powerpoint/2010/main" val="175425340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cSld name="7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4009D2CC-F7AB-E448-A81C-607B1FD82E00}" type="slidenum">
              <a:rPr lang="es-ES" altLang="es-CO"/>
              <a:pPr>
                <a:defRPr/>
              </a:pPr>
              <a:t>‹Nº›</a:t>
            </a:fld>
            <a:endParaRPr lang="es-ES" altLang="es-CO"/>
          </a:p>
        </p:txBody>
      </p:sp>
    </p:spTree>
    <p:extLst>
      <p:ext uri="{BB962C8B-B14F-4D97-AF65-F5344CB8AC3E}">
        <p14:creationId xmlns:p14="http://schemas.microsoft.com/office/powerpoint/2010/main" val="354761551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cSld name="7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9BBC143-E279-5541-BD52-E88473EF62A3}" type="slidenum">
              <a:rPr lang="es-ES" altLang="es-CO"/>
              <a:pPr>
                <a:defRPr/>
              </a:pPr>
              <a:t>‹Nº›</a:t>
            </a:fld>
            <a:endParaRPr lang="es-ES" altLang="es-CO"/>
          </a:p>
        </p:txBody>
      </p:sp>
    </p:spTree>
    <p:extLst>
      <p:ext uri="{BB962C8B-B14F-4D97-AF65-F5344CB8AC3E}">
        <p14:creationId xmlns:p14="http://schemas.microsoft.com/office/powerpoint/2010/main" val="48426533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cSld name="7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24F8291F-8A4A-1045-AD52-550EE45E06C2}" type="slidenum">
              <a:rPr lang="es-ES" altLang="es-CO"/>
              <a:pPr>
                <a:defRPr/>
              </a:pPr>
              <a:t>‹Nº›</a:t>
            </a:fld>
            <a:endParaRPr lang="es-ES" altLang="es-CO"/>
          </a:p>
        </p:txBody>
      </p:sp>
    </p:spTree>
    <p:extLst>
      <p:ext uri="{BB962C8B-B14F-4D97-AF65-F5344CB8AC3E}">
        <p14:creationId xmlns:p14="http://schemas.microsoft.com/office/powerpoint/2010/main" val="79091605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cSld name="74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9215B5CE-C44C-7147-8784-FC307FB83A12}" type="slidenum">
              <a:rPr lang="es-ES" altLang="es-CO"/>
              <a:pPr>
                <a:defRPr/>
              </a:pPr>
              <a:t>‹Nº›</a:t>
            </a:fld>
            <a:endParaRPr lang="es-ES" altLang="es-CO"/>
          </a:p>
        </p:txBody>
      </p:sp>
    </p:spTree>
    <p:extLst>
      <p:ext uri="{BB962C8B-B14F-4D97-AF65-F5344CB8AC3E}">
        <p14:creationId xmlns:p14="http://schemas.microsoft.com/office/powerpoint/2010/main" val="4003300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508001" y="609600"/>
            <a:ext cx="6447501" cy="3845718"/>
          </a:xfrm>
        </p:spPr>
        <p:txBody>
          <a:bodyPr rtlCol="0">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s-ES_tradnl" noProof="0" smtClean="0"/>
              <a:t>Arrastre la imagen al marcador de posición o haga clic en el icono para agregar</a:t>
            </a:r>
            <a:endParaRPr lang="en-US" noProof="0"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_tradnl"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9E769BD9-8434-D74E-89F8-FDD29E574235}" type="slidenum">
              <a:rPr lang="es-ES" altLang="es-CO"/>
              <a:pPr>
                <a:defRPr/>
              </a:pPr>
              <a:t>‹Nº›</a:t>
            </a:fld>
            <a:endParaRPr lang="es-ES" altLang="es-CO"/>
          </a:p>
        </p:txBody>
      </p:sp>
    </p:spTree>
    <p:extLst>
      <p:ext uri="{BB962C8B-B14F-4D97-AF65-F5344CB8AC3E}">
        <p14:creationId xmlns:p14="http://schemas.microsoft.com/office/powerpoint/2010/main" val="172375576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cSld name="75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DAE73B3-E737-6D4B-B559-1E4DA520927F}" type="slidenum">
              <a:rPr lang="es-ES" altLang="es-CO"/>
              <a:pPr>
                <a:defRPr/>
              </a:pPr>
              <a:t>‹Nº›</a:t>
            </a:fld>
            <a:endParaRPr lang="es-ES" altLang="es-CO"/>
          </a:p>
        </p:txBody>
      </p:sp>
    </p:spTree>
    <p:extLst>
      <p:ext uri="{BB962C8B-B14F-4D97-AF65-F5344CB8AC3E}">
        <p14:creationId xmlns:p14="http://schemas.microsoft.com/office/powerpoint/2010/main" val="376301208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cSld name="7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C0AE6D26-10B4-2F4B-B0C3-1B1D094D5AAD}" type="slidenum">
              <a:rPr lang="es-ES" altLang="es-CO"/>
              <a:pPr>
                <a:defRPr/>
              </a:pPr>
              <a:t>‹Nº›</a:t>
            </a:fld>
            <a:endParaRPr lang="es-ES" altLang="es-CO"/>
          </a:p>
        </p:txBody>
      </p:sp>
    </p:spTree>
    <p:extLst>
      <p:ext uri="{BB962C8B-B14F-4D97-AF65-F5344CB8AC3E}">
        <p14:creationId xmlns:p14="http://schemas.microsoft.com/office/powerpoint/2010/main" val="38870338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cSld name="77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80264049-9ACC-844B-A4BA-05871B0ED264}" type="slidenum">
              <a:rPr lang="es-ES" altLang="es-CO"/>
              <a:pPr>
                <a:defRPr/>
              </a:pPr>
              <a:t>‹Nº›</a:t>
            </a:fld>
            <a:endParaRPr lang="es-ES" altLang="es-CO"/>
          </a:p>
        </p:txBody>
      </p:sp>
    </p:spTree>
    <p:extLst>
      <p:ext uri="{BB962C8B-B14F-4D97-AF65-F5344CB8AC3E}">
        <p14:creationId xmlns:p14="http://schemas.microsoft.com/office/powerpoint/2010/main" val="355416103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cSld name="78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7FE4C9DE-A353-0E48-9C3B-CD58A2800CC0}" type="slidenum">
              <a:rPr lang="es-ES" altLang="es-CO"/>
              <a:pPr>
                <a:defRPr/>
              </a:pPr>
              <a:t>‹Nº›</a:t>
            </a:fld>
            <a:endParaRPr lang="es-ES" altLang="es-CO"/>
          </a:p>
        </p:txBody>
      </p:sp>
    </p:spTree>
    <p:extLst>
      <p:ext uri="{BB962C8B-B14F-4D97-AF65-F5344CB8AC3E}">
        <p14:creationId xmlns:p14="http://schemas.microsoft.com/office/powerpoint/2010/main" val="24176687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cSld name="79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9711B622-BA3F-464C-BF3F-2B1B3D63284D}" type="slidenum">
              <a:rPr lang="es-ES" altLang="es-CO"/>
              <a:pPr>
                <a:defRPr/>
              </a:pPr>
              <a:t>‹Nº›</a:t>
            </a:fld>
            <a:endParaRPr lang="es-ES" altLang="es-CO"/>
          </a:p>
        </p:txBody>
      </p:sp>
    </p:spTree>
    <p:extLst>
      <p:ext uri="{BB962C8B-B14F-4D97-AF65-F5344CB8AC3E}">
        <p14:creationId xmlns:p14="http://schemas.microsoft.com/office/powerpoint/2010/main" val="150573813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cSld name="80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14335DB1-819B-9E48-98FD-FDF31994AB1B}" type="slidenum">
              <a:rPr lang="es-ES" altLang="es-CO"/>
              <a:pPr>
                <a:defRPr/>
              </a:pPr>
              <a:t>‹Nº›</a:t>
            </a:fld>
            <a:endParaRPr lang="es-ES" altLang="es-CO"/>
          </a:p>
        </p:txBody>
      </p:sp>
    </p:spTree>
    <p:extLst>
      <p:ext uri="{BB962C8B-B14F-4D97-AF65-F5344CB8AC3E}">
        <p14:creationId xmlns:p14="http://schemas.microsoft.com/office/powerpoint/2010/main" val="9312771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cSld name="8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4" name="5 Marcador de número de diapositiva"/>
          <p:cNvSpPr>
            <a:spLocks noGrp="1"/>
          </p:cNvSpPr>
          <p:nvPr>
            <p:ph type="sldNum" sz="quarter" idx="10"/>
          </p:nvPr>
        </p:nvSpPr>
        <p:spPr/>
        <p:txBody>
          <a:bodyPr/>
          <a:lstStyle>
            <a:lvl1pPr>
              <a:defRPr/>
            </a:lvl1pPr>
          </a:lstStyle>
          <a:p>
            <a:pPr>
              <a:defRPr/>
            </a:pPr>
            <a:fld id="{A78C470F-DA34-DA4B-9AEB-259DBDF56BFA}" type="slidenum">
              <a:rPr lang="es-ES" altLang="es-CO"/>
              <a:pPr>
                <a:defRPr/>
              </a:pPr>
              <a:t>‹Nº›</a:t>
            </a:fld>
            <a:endParaRPr lang="es-ES" altLang="es-CO"/>
          </a:p>
        </p:txBody>
      </p:sp>
    </p:spTree>
    <p:extLst>
      <p:ext uri="{BB962C8B-B14F-4D97-AF65-F5344CB8AC3E}">
        <p14:creationId xmlns:p14="http://schemas.microsoft.com/office/powerpoint/2010/main" val="1768104169"/>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slideLayout" Target="../slideLayouts/slideLayout76.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97"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image" Target="../media/image1.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8" cstate="print"/>
          <a:srcRect/>
          <a:stretch>
            <a:fillRect/>
          </a:stretch>
        </a:blipFill>
        <a:effectLst/>
      </p:bgPr>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9144000" cy="6865938"/>
            <a:chOff x="0" y="-8467"/>
            <a:chExt cx="12192000" cy="6866467"/>
          </a:xfrm>
        </p:grpSpPr>
        <p:cxnSp>
          <p:nvCxnSpPr>
            <p:cNvPr id="20" name="Straight Connector 19"/>
            <p:cNvCxnSpPr/>
            <p:nvPr/>
          </p:nvCxnSpPr>
          <p:spPr>
            <a:xfrm>
              <a:off x="9370484"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168"/>
              <a:ext cx="476461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7706"/>
              <a:ext cx="325966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17" y="-8467"/>
              <a:ext cx="129116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33" y="-8467"/>
              <a:ext cx="1250951"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7" y="3589086"/>
              <a:ext cx="181821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873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508000" y="609600"/>
            <a:ext cx="6446838"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a:t>Haga clic para modificar el estilo de título del patrón</a:t>
            </a:r>
            <a:endParaRPr lang="en-US"/>
          </a:p>
        </p:txBody>
      </p:sp>
      <p:sp>
        <p:nvSpPr>
          <p:cNvPr id="1028" name="Text Placeholder 2"/>
          <p:cNvSpPr>
            <a:spLocks noGrp="1"/>
          </p:cNvSpPr>
          <p:nvPr>
            <p:ph type="body" idx="1"/>
          </p:nvPr>
        </p:nvSpPr>
        <p:spPr bwMode="auto">
          <a:xfrm>
            <a:off x="508000" y="2160588"/>
            <a:ext cx="6446838"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403850" y="6042025"/>
            <a:ext cx="684213" cy="365125"/>
          </a:xfrm>
          <a:prstGeom prst="rect">
            <a:avLst/>
          </a:prstGeom>
        </p:spPr>
        <p:txBody>
          <a:bodyPr vert="horz" lIns="91440" tIns="45720" rIns="91440" bIns="45720" rtlCol="0" anchor="ctr"/>
          <a:lstStyle>
            <a:lvl1pPr algn="r" eaLnBrk="1" fontAlgn="auto" hangingPunct="1">
              <a:spcBef>
                <a:spcPts val="0"/>
              </a:spcBef>
              <a:spcAft>
                <a:spcPts val="0"/>
              </a:spcAft>
              <a:defRPr sz="675">
                <a:solidFill>
                  <a:schemeClr val="tx1">
                    <a:tint val="75000"/>
                  </a:schemeClr>
                </a:solidFill>
                <a:latin typeface="+mn-lt"/>
                <a:ea typeface="+mn-ea"/>
                <a:cs typeface="+mn-cs"/>
              </a:defRPr>
            </a:lvl1pPr>
          </a:lstStyle>
          <a:p>
            <a:pPr>
              <a:defRPr/>
            </a:pPr>
            <a:endParaRPr lang="es-ES"/>
          </a:p>
        </p:txBody>
      </p:sp>
      <p:sp>
        <p:nvSpPr>
          <p:cNvPr id="5" name="Footer Placeholder 4"/>
          <p:cNvSpPr>
            <a:spLocks noGrp="1"/>
          </p:cNvSpPr>
          <p:nvPr>
            <p:ph type="ftr" sz="quarter" idx="3"/>
          </p:nvPr>
        </p:nvSpPr>
        <p:spPr>
          <a:xfrm>
            <a:off x="508000" y="6042025"/>
            <a:ext cx="4722813" cy="365125"/>
          </a:xfrm>
          <a:prstGeom prst="rect">
            <a:avLst/>
          </a:prstGeom>
        </p:spPr>
        <p:txBody>
          <a:bodyPr vert="horz" lIns="91440" tIns="45720" rIns="91440" bIns="45720" rtlCol="0" anchor="ctr"/>
          <a:lstStyle>
            <a:lvl1pPr algn="l" eaLnBrk="1" fontAlgn="auto" hangingPunct="1">
              <a:spcBef>
                <a:spcPts val="0"/>
              </a:spcBef>
              <a:spcAft>
                <a:spcPts val="0"/>
              </a:spcAft>
              <a:defRPr sz="675">
                <a:solidFill>
                  <a:schemeClr val="tx1">
                    <a:tint val="75000"/>
                  </a:schemeClr>
                </a:solidFill>
                <a:latin typeface="+mn-lt"/>
                <a:ea typeface="+mn-ea"/>
                <a:cs typeface="+mn-cs"/>
              </a:defRPr>
            </a:lvl1pPr>
          </a:lstStyle>
          <a:p>
            <a:pPr>
              <a:defRPr/>
            </a:pPr>
            <a:endParaRPr lang="es-ES"/>
          </a:p>
        </p:txBody>
      </p:sp>
      <p:sp>
        <p:nvSpPr>
          <p:cNvPr id="6" name="Slide Number Placeholder 5"/>
          <p:cNvSpPr>
            <a:spLocks noGrp="1"/>
          </p:cNvSpPr>
          <p:nvPr>
            <p:ph type="sldNum" sz="quarter" idx="4"/>
          </p:nvPr>
        </p:nvSpPr>
        <p:spPr>
          <a:xfrm>
            <a:off x="6442075"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675">
                <a:solidFill>
                  <a:schemeClr val="accent1"/>
                </a:solidFill>
                <a:latin typeface="Trebuchet MS" panose="020B0603020202020204" pitchFamily="34" charset="0"/>
                <a:ea typeface="+mn-ea"/>
                <a:cs typeface="+mn-cs"/>
              </a:defRPr>
            </a:lvl1pPr>
          </a:lstStyle>
          <a:p>
            <a:pPr>
              <a:defRPr/>
            </a:pPr>
            <a:fld id="{F5872A0A-EA3F-0742-BB77-AB015B7445C9}" type="slidenum">
              <a:rPr lang="es-ES" altLang="es-CO"/>
              <a:pPr>
                <a:defRPr/>
              </a:pPr>
              <a:t>‹Nº›</a:t>
            </a:fld>
            <a:endParaRPr lang="es-ES" altLang="es-CO"/>
          </a:p>
        </p:txBody>
      </p:sp>
    </p:spTree>
  </p:cSld>
  <p:clrMap bg1="lt1" tx1="dk1" bg2="lt2" tx2="dk2" accent1="accent1" accent2="accent2" accent3="accent3" accent4="accent4" accent5="accent5" accent6="accent6" hlink="hlink" folHlink="folHlink"/>
  <p:sldLayoutIdLst>
    <p:sldLayoutId id="2147484634" r:id="rId1"/>
    <p:sldLayoutId id="2147484635" r:id="rId2"/>
    <p:sldLayoutId id="2147484636" r:id="rId3"/>
    <p:sldLayoutId id="2147484637" r:id="rId4"/>
    <p:sldLayoutId id="2147484638" r:id="rId5"/>
    <p:sldLayoutId id="2147484639" r:id="rId6"/>
    <p:sldLayoutId id="2147484640" r:id="rId7"/>
    <p:sldLayoutId id="2147484641" r:id="rId8"/>
    <p:sldLayoutId id="2147484642" r:id="rId9"/>
    <p:sldLayoutId id="2147484643" r:id="rId10"/>
    <p:sldLayoutId id="2147484644" r:id="rId11"/>
    <p:sldLayoutId id="2147484645" r:id="rId12"/>
    <p:sldLayoutId id="2147484646" r:id="rId13"/>
    <p:sldLayoutId id="2147484647" r:id="rId14"/>
    <p:sldLayoutId id="2147484648" r:id="rId15"/>
    <p:sldLayoutId id="2147484649" r:id="rId16"/>
    <p:sldLayoutId id="2147484650" r:id="rId17"/>
    <p:sldLayoutId id="2147484651" r:id="rId18"/>
    <p:sldLayoutId id="2147484652" r:id="rId19"/>
    <p:sldLayoutId id="2147484653" r:id="rId20"/>
    <p:sldLayoutId id="2147484654" r:id="rId21"/>
    <p:sldLayoutId id="2147484655" r:id="rId22"/>
    <p:sldLayoutId id="2147484656" r:id="rId23"/>
    <p:sldLayoutId id="2147484657" r:id="rId24"/>
    <p:sldLayoutId id="2147484658" r:id="rId25"/>
    <p:sldLayoutId id="2147484659" r:id="rId26"/>
    <p:sldLayoutId id="2147484660" r:id="rId27"/>
    <p:sldLayoutId id="2147484661" r:id="rId28"/>
    <p:sldLayoutId id="2147484662" r:id="rId29"/>
    <p:sldLayoutId id="2147484663" r:id="rId30"/>
    <p:sldLayoutId id="2147484664" r:id="rId31"/>
    <p:sldLayoutId id="2147484665" r:id="rId32"/>
    <p:sldLayoutId id="2147484666" r:id="rId33"/>
    <p:sldLayoutId id="2147484667" r:id="rId34"/>
    <p:sldLayoutId id="2147484668" r:id="rId35"/>
    <p:sldLayoutId id="2147484669" r:id="rId36"/>
    <p:sldLayoutId id="2147484670" r:id="rId37"/>
    <p:sldLayoutId id="2147484671" r:id="rId38"/>
    <p:sldLayoutId id="2147484672" r:id="rId39"/>
    <p:sldLayoutId id="2147484673" r:id="rId40"/>
    <p:sldLayoutId id="2147484674" r:id="rId41"/>
    <p:sldLayoutId id="2147484675" r:id="rId42"/>
    <p:sldLayoutId id="2147484676" r:id="rId43"/>
    <p:sldLayoutId id="2147484677" r:id="rId44"/>
    <p:sldLayoutId id="2147484678" r:id="rId45"/>
    <p:sldLayoutId id="2147484679" r:id="rId46"/>
    <p:sldLayoutId id="2147484680" r:id="rId47"/>
    <p:sldLayoutId id="2147484681" r:id="rId48"/>
    <p:sldLayoutId id="2147484682" r:id="rId49"/>
    <p:sldLayoutId id="2147484683" r:id="rId50"/>
    <p:sldLayoutId id="2147484684" r:id="rId51"/>
    <p:sldLayoutId id="2147484685" r:id="rId52"/>
    <p:sldLayoutId id="2147484686" r:id="rId53"/>
    <p:sldLayoutId id="2147484687" r:id="rId54"/>
    <p:sldLayoutId id="2147484688" r:id="rId55"/>
    <p:sldLayoutId id="2147484689" r:id="rId56"/>
    <p:sldLayoutId id="2147484690" r:id="rId57"/>
    <p:sldLayoutId id="2147484691" r:id="rId58"/>
    <p:sldLayoutId id="2147484692" r:id="rId59"/>
    <p:sldLayoutId id="2147484693" r:id="rId60"/>
    <p:sldLayoutId id="2147484694" r:id="rId61"/>
    <p:sldLayoutId id="2147484695" r:id="rId62"/>
    <p:sldLayoutId id="2147484696" r:id="rId63"/>
    <p:sldLayoutId id="2147484697" r:id="rId64"/>
    <p:sldLayoutId id="2147484698" r:id="rId65"/>
    <p:sldLayoutId id="2147484699" r:id="rId66"/>
    <p:sldLayoutId id="2147484700" r:id="rId67"/>
    <p:sldLayoutId id="2147484701" r:id="rId68"/>
    <p:sldLayoutId id="2147484702" r:id="rId69"/>
    <p:sldLayoutId id="2147484703" r:id="rId70"/>
    <p:sldLayoutId id="2147484704" r:id="rId71"/>
    <p:sldLayoutId id="2147484705" r:id="rId72"/>
    <p:sldLayoutId id="2147484706" r:id="rId73"/>
    <p:sldLayoutId id="2147484707" r:id="rId74"/>
    <p:sldLayoutId id="2147484708" r:id="rId75"/>
    <p:sldLayoutId id="2147484709" r:id="rId76"/>
    <p:sldLayoutId id="2147484710" r:id="rId77"/>
    <p:sldLayoutId id="2147484711" r:id="rId78"/>
    <p:sldLayoutId id="2147484712" r:id="rId79"/>
    <p:sldLayoutId id="2147484713" r:id="rId80"/>
    <p:sldLayoutId id="2147484714" r:id="rId81"/>
    <p:sldLayoutId id="2147484715" r:id="rId82"/>
    <p:sldLayoutId id="2147484716" r:id="rId83"/>
    <p:sldLayoutId id="2147484717" r:id="rId84"/>
    <p:sldLayoutId id="2147484718" r:id="rId85"/>
    <p:sldLayoutId id="2147484719" r:id="rId86"/>
    <p:sldLayoutId id="2147484720" r:id="rId87"/>
    <p:sldLayoutId id="2147484721" r:id="rId88"/>
    <p:sldLayoutId id="2147484722" r:id="rId89"/>
    <p:sldLayoutId id="2147484723" r:id="rId90"/>
    <p:sldLayoutId id="2147484724" r:id="rId91"/>
    <p:sldLayoutId id="2147484725" r:id="rId92"/>
    <p:sldLayoutId id="2147484726" r:id="rId93"/>
    <p:sldLayoutId id="2147484727" r:id="rId94"/>
    <p:sldLayoutId id="2147484728" r:id="rId95"/>
    <p:sldLayoutId id="2147484729" r:id="rId96"/>
  </p:sldLayoutIdLst>
  <p:txStyles>
    <p:titleStyle>
      <a:lvl1pPr algn="l" defTabSz="342900" rtl="0" eaLnBrk="1" fontAlgn="base" hangingPunct="1">
        <a:spcBef>
          <a:spcPct val="0"/>
        </a:spcBef>
        <a:spcAft>
          <a:spcPct val="0"/>
        </a:spcAft>
        <a:defRPr sz="2700" kern="1200">
          <a:solidFill>
            <a:schemeClr val="accent1"/>
          </a:solidFill>
          <a:latin typeface="+mj-lt"/>
          <a:ea typeface="ＭＳ Ｐゴシック" charset="0"/>
          <a:cs typeface="ＭＳ Ｐゴシック" charset="0"/>
        </a:defRPr>
      </a:lvl1pPr>
      <a:lvl2pPr algn="l" defTabSz="342900" rtl="0" eaLnBrk="1" fontAlgn="base" hangingPunct="1">
        <a:spcBef>
          <a:spcPct val="0"/>
        </a:spcBef>
        <a:spcAft>
          <a:spcPct val="0"/>
        </a:spcAft>
        <a:defRPr sz="2700">
          <a:solidFill>
            <a:schemeClr val="accent1"/>
          </a:solidFill>
          <a:latin typeface="Trebuchet MS" panose="020B0603020202020204" pitchFamily="34" charset="0"/>
          <a:ea typeface="ＭＳ Ｐゴシック" charset="0"/>
          <a:cs typeface="ＭＳ Ｐゴシック" charset="0"/>
        </a:defRPr>
      </a:lvl2pPr>
      <a:lvl3pPr algn="l" defTabSz="342900" rtl="0" eaLnBrk="1" fontAlgn="base" hangingPunct="1">
        <a:spcBef>
          <a:spcPct val="0"/>
        </a:spcBef>
        <a:spcAft>
          <a:spcPct val="0"/>
        </a:spcAft>
        <a:defRPr sz="2700">
          <a:solidFill>
            <a:schemeClr val="accent1"/>
          </a:solidFill>
          <a:latin typeface="Trebuchet MS" panose="020B0603020202020204" pitchFamily="34" charset="0"/>
          <a:ea typeface="ＭＳ Ｐゴシック" charset="0"/>
          <a:cs typeface="ＭＳ Ｐゴシック" charset="0"/>
        </a:defRPr>
      </a:lvl3pPr>
      <a:lvl4pPr algn="l" defTabSz="342900" rtl="0" eaLnBrk="1" fontAlgn="base" hangingPunct="1">
        <a:spcBef>
          <a:spcPct val="0"/>
        </a:spcBef>
        <a:spcAft>
          <a:spcPct val="0"/>
        </a:spcAft>
        <a:defRPr sz="2700">
          <a:solidFill>
            <a:schemeClr val="accent1"/>
          </a:solidFill>
          <a:latin typeface="Trebuchet MS" panose="020B0603020202020204" pitchFamily="34" charset="0"/>
          <a:ea typeface="ＭＳ Ｐゴシック" charset="0"/>
          <a:cs typeface="ＭＳ Ｐゴシック" charset="0"/>
        </a:defRPr>
      </a:lvl4pPr>
      <a:lvl5pPr algn="l" defTabSz="342900" rtl="0" eaLnBrk="1" fontAlgn="base" hangingPunct="1">
        <a:spcBef>
          <a:spcPct val="0"/>
        </a:spcBef>
        <a:spcAft>
          <a:spcPct val="0"/>
        </a:spcAft>
        <a:defRPr sz="2700">
          <a:solidFill>
            <a:schemeClr val="accent1"/>
          </a:solidFill>
          <a:latin typeface="Trebuchet MS" panose="020B0603020202020204" pitchFamily="34" charset="0"/>
          <a:ea typeface="ＭＳ Ｐゴシック" charset="0"/>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fontAlgn="base" hangingPunct="1">
        <a:spcBef>
          <a:spcPts val="750"/>
        </a:spcBef>
        <a:spcAft>
          <a:spcPct val="0"/>
        </a:spcAft>
        <a:buClr>
          <a:schemeClr val="accent1"/>
        </a:buClr>
        <a:buSzPct val="80000"/>
        <a:buFont typeface="Wingdings 3" charset="0"/>
        <a:buChar char=""/>
        <a:defRPr kern="1200">
          <a:solidFill>
            <a:srgbClr val="404040"/>
          </a:solidFill>
          <a:latin typeface="+mn-lt"/>
          <a:ea typeface="ＭＳ Ｐゴシック" charset="0"/>
          <a:cs typeface="ＭＳ Ｐゴシック" charset="0"/>
        </a:defRPr>
      </a:lvl1pPr>
      <a:lvl2pPr marL="557213" indent="-214313" algn="l" defTabSz="342900" rtl="0" eaLnBrk="1" fontAlgn="base" hangingPunct="1">
        <a:spcBef>
          <a:spcPts val="750"/>
        </a:spcBef>
        <a:spcAft>
          <a:spcPct val="0"/>
        </a:spcAft>
        <a:buClr>
          <a:schemeClr val="accent1"/>
        </a:buClr>
        <a:buSzPct val="80000"/>
        <a:buFont typeface="Wingdings 3" charset="0"/>
        <a:buChar char=""/>
        <a:defRPr sz="1200" kern="1200">
          <a:solidFill>
            <a:srgbClr val="404040"/>
          </a:solidFill>
          <a:latin typeface="+mn-lt"/>
          <a:ea typeface="ＭＳ Ｐゴシック" charset="0"/>
          <a:cs typeface="+mn-cs"/>
        </a:defRPr>
      </a:lvl2pPr>
      <a:lvl3pPr marL="857250" indent="-171450" algn="l" defTabSz="342900" rtl="0" eaLnBrk="1" fontAlgn="base" hangingPunct="1">
        <a:spcBef>
          <a:spcPts val="750"/>
        </a:spcBef>
        <a:spcAft>
          <a:spcPct val="0"/>
        </a:spcAft>
        <a:buClr>
          <a:schemeClr val="accent1"/>
        </a:buClr>
        <a:buSzPct val="80000"/>
        <a:buFont typeface="Wingdings 3" charset="0"/>
        <a:buChar char=""/>
        <a:defRPr sz="1000" kern="1200">
          <a:solidFill>
            <a:srgbClr val="404040"/>
          </a:solidFill>
          <a:latin typeface="+mn-lt"/>
          <a:ea typeface="ＭＳ Ｐゴシック" charset="0"/>
          <a:cs typeface="+mn-cs"/>
        </a:defRPr>
      </a:lvl3pPr>
      <a:lvl4pPr marL="1200150" indent="-171450" algn="l" defTabSz="342900" rtl="0" eaLnBrk="1" fontAlgn="base" hangingPunct="1">
        <a:spcBef>
          <a:spcPts val="750"/>
        </a:spcBef>
        <a:spcAft>
          <a:spcPct val="0"/>
        </a:spcAft>
        <a:buClr>
          <a:schemeClr val="accent1"/>
        </a:buClr>
        <a:buSzPct val="80000"/>
        <a:buFont typeface="Wingdings 3" charset="0"/>
        <a:buChar char=""/>
        <a:defRPr sz="900" kern="1200">
          <a:solidFill>
            <a:srgbClr val="404040"/>
          </a:solidFill>
          <a:latin typeface="+mn-lt"/>
          <a:ea typeface="ＭＳ Ｐゴシック" charset="0"/>
          <a:cs typeface="+mn-cs"/>
        </a:defRPr>
      </a:lvl4pPr>
      <a:lvl5pPr marL="1543050" indent="-171450" algn="l" defTabSz="342900" rtl="0" eaLnBrk="1" fontAlgn="base" hangingPunct="1">
        <a:spcBef>
          <a:spcPts val="750"/>
        </a:spcBef>
        <a:spcAft>
          <a:spcPct val="0"/>
        </a:spcAft>
        <a:buClr>
          <a:schemeClr val="accent1"/>
        </a:buClr>
        <a:buSzPct val="80000"/>
        <a:buFont typeface="Wingdings 3" charset="0"/>
        <a:buChar char=""/>
        <a:defRPr sz="900" kern="1200">
          <a:solidFill>
            <a:srgbClr val="404040"/>
          </a:solidFill>
          <a:latin typeface="+mn-lt"/>
          <a:ea typeface="ＭＳ Ｐゴシック" charset="0"/>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ítulo 1"/>
          <p:cNvSpPr>
            <a:spLocks noGrp="1"/>
          </p:cNvSpPr>
          <p:nvPr>
            <p:ph type="ctrTitle"/>
          </p:nvPr>
        </p:nvSpPr>
        <p:spPr>
          <a:xfrm>
            <a:off x="381000" y="1643063"/>
            <a:ext cx="6788150" cy="3422650"/>
          </a:xfrm>
        </p:spPr>
        <p:txBody>
          <a:bodyPr/>
          <a:lstStyle/>
          <a:p>
            <a:r>
              <a:rPr lang="es-CO" sz="3600" b="1" dirty="0">
                <a:solidFill>
                  <a:srgbClr val="002060"/>
                </a:solidFill>
                <a:latin typeface="Trebuchet MS" charset="0"/>
              </a:rPr>
              <a:t/>
            </a:r>
            <a:br>
              <a:rPr lang="es-CO" sz="3600" b="1" dirty="0">
                <a:solidFill>
                  <a:srgbClr val="002060"/>
                </a:solidFill>
                <a:latin typeface="Trebuchet MS" charset="0"/>
              </a:rPr>
            </a:br>
            <a:r>
              <a:rPr lang="es-CO" sz="3600" b="1" dirty="0">
                <a:solidFill>
                  <a:srgbClr val="002060"/>
                </a:solidFill>
                <a:latin typeface="Trebuchet MS" charset="0"/>
              </a:rPr>
              <a:t/>
            </a:r>
            <a:br>
              <a:rPr lang="es-CO" sz="3600" b="1" dirty="0">
                <a:solidFill>
                  <a:srgbClr val="002060"/>
                </a:solidFill>
                <a:latin typeface="Trebuchet MS" charset="0"/>
              </a:rPr>
            </a:br>
            <a:r>
              <a:rPr lang="es-CO" sz="3600" b="1" dirty="0">
                <a:solidFill>
                  <a:srgbClr val="002060"/>
                </a:solidFill>
                <a:latin typeface="Trebuchet MS" charset="0"/>
              </a:rPr>
              <a:t/>
            </a:r>
            <a:br>
              <a:rPr lang="es-CO" sz="3600" b="1" dirty="0">
                <a:solidFill>
                  <a:srgbClr val="002060"/>
                </a:solidFill>
                <a:latin typeface="Trebuchet MS" charset="0"/>
              </a:rPr>
            </a:br>
            <a:r>
              <a:rPr lang="es-CO" sz="3600" b="1" dirty="0">
                <a:solidFill>
                  <a:srgbClr val="002060"/>
                </a:solidFill>
                <a:latin typeface="Trebuchet MS" charset="0"/>
              </a:rPr>
              <a:t/>
            </a:r>
            <a:br>
              <a:rPr lang="es-CO" sz="3600" b="1" dirty="0">
                <a:solidFill>
                  <a:srgbClr val="002060"/>
                </a:solidFill>
                <a:latin typeface="Trebuchet MS" charset="0"/>
              </a:rPr>
            </a:br>
            <a:r>
              <a:rPr lang="es-CO" sz="3600" b="1" dirty="0">
                <a:solidFill>
                  <a:srgbClr val="002060"/>
                </a:solidFill>
                <a:latin typeface="Trebuchet MS" charset="0"/>
              </a:rPr>
              <a:t/>
            </a:r>
            <a:br>
              <a:rPr lang="es-CO" sz="3600" b="1" dirty="0">
                <a:solidFill>
                  <a:srgbClr val="002060"/>
                </a:solidFill>
                <a:latin typeface="Trebuchet MS" charset="0"/>
              </a:rPr>
            </a:br>
            <a:r>
              <a:rPr lang="es-CO" sz="4000" dirty="0"/>
              <a:t>MEDIDAS CAUTELARES EN EL CÓDIGO GENERAL DEL </a:t>
            </a:r>
            <a:r>
              <a:rPr lang="es-CO" sz="4000" dirty="0" smtClean="0"/>
              <a:t>PROCESO</a:t>
            </a:r>
            <a:r>
              <a:rPr lang="es-CO" sz="4000" b="1" dirty="0">
                <a:solidFill>
                  <a:srgbClr val="002060"/>
                </a:solidFill>
                <a:effectLst>
                  <a:outerShdw blurRad="38100" dist="38100" dir="2700000" algn="tl">
                    <a:srgbClr val="000000">
                      <a:alpha val="43137"/>
                    </a:srgbClr>
                  </a:outerShdw>
                </a:effectLst>
                <a:latin typeface="Trebuchet MS" charset="0"/>
              </a:rPr>
              <a:t/>
            </a:r>
            <a:br>
              <a:rPr lang="es-CO" sz="4000" b="1" dirty="0">
                <a:solidFill>
                  <a:srgbClr val="002060"/>
                </a:solidFill>
                <a:effectLst>
                  <a:outerShdw blurRad="38100" dist="38100" dir="2700000" algn="tl">
                    <a:srgbClr val="000000">
                      <a:alpha val="43137"/>
                    </a:srgbClr>
                  </a:outerShdw>
                </a:effectLst>
                <a:latin typeface="Trebuchet MS" charset="0"/>
              </a:rPr>
            </a:br>
            <a:r>
              <a:rPr lang="es-CO" sz="1500" b="1" dirty="0">
                <a:solidFill>
                  <a:srgbClr val="002060"/>
                </a:solidFill>
                <a:latin typeface="Trebuchet MS" charset="0"/>
              </a:rPr>
              <a:t>Autor del módulo:</a:t>
            </a:r>
            <a:br>
              <a:rPr lang="es-CO" sz="1500" b="1" dirty="0">
                <a:solidFill>
                  <a:srgbClr val="002060"/>
                </a:solidFill>
                <a:latin typeface="Trebuchet MS" charset="0"/>
              </a:rPr>
            </a:br>
            <a:r>
              <a:rPr lang="es-CO" sz="1500" b="1" dirty="0" smtClean="0">
                <a:solidFill>
                  <a:srgbClr val="002060"/>
                </a:solidFill>
                <a:latin typeface="Trebuchet MS" charset="0"/>
              </a:rPr>
              <a:t>	Dr. Marco Antonio Álvarez Gómez</a:t>
            </a:r>
            <a:endParaRPr lang="es-CO" sz="1500" b="1" dirty="0">
              <a:solidFill>
                <a:srgbClr val="002060"/>
              </a:solidFill>
              <a:latin typeface="Trebuchet MS" charset="0"/>
            </a:endParaRPr>
          </a:p>
        </p:txBody>
      </p:sp>
      <p:pic>
        <p:nvPicPr>
          <p:cNvPr id="100354" name="Imagen 4"/>
          <p:cNvPicPr>
            <a:picLocks noChangeAspect="1" noChangeArrowheads="1"/>
          </p:cNvPicPr>
          <p:nvPr/>
        </p:nvPicPr>
        <p:blipFill>
          <a:blip r:embed="rId3" cstate="print">
            <a:extLst>
              <a:ext uri="{28A0092B-C50C-407E-A947-70E740481C1C}">
                <a14:useLocalDpi xmlns:a14="http://schemas.microsoft.com/office/drawing/2010/main" val="0"/>
              </a:ext>
            </a:extLst>
          </a:blip>
          <a:srcRect l="10014" r="8521"/>
          <a:stretch>
            <a:fillRect/>
          </a:stretch>
        </p:blipFill>
        <p:spPr bwMode="auto">
          <a:xfrm>
            <a:off x="714375" y="571500"/>
            <a:ext cx="66294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947192"/>
          </a:xfrm>
        </p:spPr>
        <p:txBody>
          <a:bodyPr/>
          <a:lstStyle/>
          <a:p>
            <a:pPr algn="ctr"/>
            <a:r>
              <a:rPr lang="es-CO" dirty="0"/>
              <a:t>EL SECUESTRO DE BIENES</a:t>
            </a:r>
          </a:p>
        </p:txBody>
      </p:sp>
      <p:sp>
        <p:nvSpPr>
          <p:cNvPr id="3" name="Marcador de contenido 2"/>
          <p:cNvSpPr>
            <a:spLocks noGrp="1"/>
          </p:cNvSpPr>
          <p:nvPr>
            <p:ph idx="1"/>
          </p:nvPr>
        </p:nvSpPr>
        <p:spPr>
          <a:xfrm>
            <a:off x="508000" y="2160588"/>
            <a:ext cx="6800304" cy="3881437"/>
          </a:xfrm>
        </p:spPr>
        <p:txBody>
          <a:bodyPr/>
          <a:lstStyle/>
          <a:p>
            <a:r>
              <a:rPr lang="es-ES" sz="2400" dirty="0"/>
              <a:t>De bienes inmuebles: Para que tenga lugar, es requisito indispensable que se hubiere dictado sentencia de primera instancia favorable al demandante, como lo establece el inciso 2º del literal a) del artículo 590 del Código General del Proceso. El juez no puede hacer entrega de bienes hasta tanto sea resuelta la apelación (CGP, art. 323, inc. 2), circunstancia que evidencia la necesidad de esa medida.</a:t>
            </a:r>
            <a:endParaRPr lang="es-CO" sz="2400" dirty="0"/>
          </a:p>
          <a:p>
            <a:pPr marL="0" indent="0">
              <a:buNone/>
            </a:pPr>
            <a:endParaRPr lang="es-CO" dirty="0"/>
          </a:p>
        </p:txBody>
      </p:sp>
    </p:spTree>
    <p:extLst>
      <p:ext uri="{BB962C8B-B14F-4D97-AF65-F5344CB8AC3E}">
        <p14:creationId xmlns:p14="http://schemas.microsoft.com/office/powerpoint/2010/main" val="3807940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EMBARGO Y SECUESTRO DE BIENES DE PROPIEDAD DEL DEMANDADO</a:t>
            </a:r>
          </a:p>
        </p:txBody>
      </p:sp>
      <p:sp>
        <p:nvSpPr>
          <p:cNvPr id="3" name="Marcador de contenido 2"/>
          <p:cNvSpPr>
            <a:spLocks noGrp="1"/>
          </p:cNvSpPr>
          <p:nvPr>
            <p:ph idx="1"/>
          </p:nvPr>
        </p:nvSpPr>
        <p:spPr>
          <a:xfrm>
            <a:off x="508000" y="1896705"/>
            <a:ext cx="6446838" cy="3881437"/>
          </a:xfrm>
        </p:spPr>
        <p:txBody>
          <a:bodyPr/>
          <a:lstStyle/>
          <a:p>
            <a:r>
              <a:rPr lang="es-ES" sz="2400" dirty="0"/>
              <a:t>Proceden en juicios de responsabilidad civil contractual o extracontractual, siempre que el demandante obtenga sentencia favorable, así hubiere sido apelada. Si no lo fue, con mayor razón caben esas cautelas, en el marco de la ejecución del fallo.</a:t>
            </a:r>
            <a:endParaRPr lang="es-CO" sz="2400" dirty="0"/>
          </a:p>
          <a:p>
            <a:pPr marL="0" indent="0">
              <a:buNone/>
            </a:pPr>
            <a:endParaRPr lang="es-CO" sz="2400" dirty="0"/>
          </a:p>
        </p:txBody>
      </p:sp>
    </p:spTree>
    <p:extLst>
      <p:ext uri="{BB962C8B-B14F-4D97-AF65-F5344CB8AC3E}">
        <p14:creationId xmlns:p14="http://schemas.microsoft.com/office/powerpoint/2010/main" val="1331679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EMBARGO Y SECUESTRO DE BIENES DE PROPIEDAD DEL DEMANDADO</a:t>
            </a:r>
          </a:p>
        </p:txBody>
      </p:sp>
      <p:sp>
        <p:nvSpPr>
          <p:cNvPr id="3" name="Marcador de contenido 2"/>
          <p:cNvSpPr>
            <a:spLocks noGrp="1"/>
          </p:cNvSpPr>
          <p:nvPr>
            <p:ph idx="1"/>
          </p:nvPr>
        </p:nvSpPr>
        <p:spPr/>
        <p:txBody>
          <a:bodyPr/>
          <a:lstStyle/>
          <a:p>
            <a:pPr marL="0" indent="0">
              <a:buNone/>
            </a:pPr>
            <a:r>
              <a:rPr lang="es-ES" sz="2400" dirty="0"/>
              <a:t>El embargo y secuestro no sólo puede recaer sobre los bienes que fueron objeto de inscripción de la demanda durante el trámite del proceso, sino que el legislador también las autorizó respecto de cualquier otro bien de propiedad del demandado</a:t>
            </a:r>
            <a:endParaRPr lang="es-CO" sz="2400" dirty="0"/>
          </a:p>
          <a:p>
            <a:pPr marL="0" indent="0">
              <a:buNone/>
            </a:pPr>
            <a:endParaRPr lang="es-CO" dirty="0"/>
          </a:p>
        </p:txBody>
      </p:sp>
    </p:spTree>
    <p:extLst>
      <p:ext uri="{BB962C8B-B14F-4D97-AF65-F5344CB8AC3E}">
        <p14:creationId xmlns:p14="http://schemas.microsoft.com/office/powerpoint/2010/main" val="3942205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MEDIDAS DISCRECIONALES</a:t>
            </a:r>
          </a:p>
        </p:txBody>
      </p:sp>
      <p:sp>
        <p:nvSpPr>
          <p:cNvPr id="3" name="Marcador de contenido 2"/>
          <p:cNvSpPr>
            <a:spLocks noGrp="1"/>
          </p:cNvSpPr>
          <p:nvPr>
            <p:ph idx="1"/>
          </p:nvPr>
        </p:nvSpPr>
        <p:spPr>
          <a:xfrm>
            <a:off x="508000" y="1412776"/>
            <a:ext cx="6446838" cy="3881437"/>
          </a:xfrm>
        </p:spPr>
        <p:txBody>
          <a:bodyPr/>
          <a:lstStyle/>
          <a:p>
            <a:pPr marL="0" indent="0">
              <a:buNone/>
            </a:pPr>
            <a:r>
              <a:rPr lang="es-ES" sz="2400" dirty="0"/>
              <a:t>El Código General del Proceso estableció en el literal c) del numeral 1 del artículo 590 que desde la presentación de la demanda y a petición del demandante, el juez podía decretar cualquier medida que “encuentre razonable para la protección del derecho objeto del litigio, impedir su infracción o evitar las consecuencias derivadas de la misma, prevenir daños, hacer cesar los que se hubieren causado o asegurar la efectividad de la pretensión.”</a:t>
            </a:r>
            <a:endParaRPr lang="es-CO" sz="2400" dirty="0"/>
          </a:p>
        </p:txBody>
      </p:sp>
    </p:spTree>
    <p:extLst>
      <p:ext uri="{BB962C8B-B14F-4D97-AF65-F5344CB8AC3E}">
        <p14:creationId xmlns:p14="http://schemas.microsoft.com/office/powerpoint/2010/main" val="372278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MEDIDAS CAUTELARES EN PROCESOS EJECUTIVOS</a:t>
            </a:r>
          </a:p>
        </p:txBody>
      </p:sp>
      <p:sp>
        <p:nvSpPr>
          <p:cNvPr id="3" name="Marcador de contenido 2"/>
          <p:cNvSpPr>
            <a:spLocks noGrp="1"/>
          </p:cNvSpPr>
          <p:nvPr>
            <p:ph idx="1"/>
          </p:nvPr>
        </p:nvSpPr>
        <p:spPr>
          <a:xfrm>
            <a:off x="508000" y="1628800"/>
            <a:ext cx="6446838" cy="4752528"/>
          </a:xfrm>
        </p:spPr>
        <p:txBody>
          <a:bodyPr/>
          <a:lstStyle/>
          <a:p>
            <a:pPr marL="0" indent="0">
              <a:buNone/>
            </a:pPr>
            <a:endParaRPr lang="es-ES" sz="2400" dirty="0" smtClean="0"/>
          </a:p>
          <a:p>
            <a:pPr marL="0" indent="0">
              <a:buNone/>
            </a:pPr>
            <a:r>
              <a:rPr lang="es-ES" sz="2400" dirty="0" smtClean="0"/>
              <a:t>Establece </a:t>
            </a:r>
            <a:r>
              <a:rPr lang="es-ES" sz="2400" dirty="0"/>
              <a:t>el artículo 2488 del Código Civil que “Toda obligación personal da al acreedor el derecho de perseguir su ejecución sobre todos los bienes raíces o muebles del deudor, sean presentes o futuros, exceptuándose los no embargables designados en el artículo 1677.”</a:t>
            </a:r>
            <a:endParaRPr lang="es-CO" sz="2400" dirty="0"/>
          </a:p>
          <a:p>
            <a:pPr marL="0" indent="0">
              <a:buNone/>
            </a:pPr>
            <a:endParaRPr lang="es-CO" sz="2400" dirty="0"/>
          </a:p>
        </p:txBody>
      </p:sp>
    </p:spTree>
    <p:extLst>
      <p:ext uri="{BB962C8B-B14F-4D97-AF65-F5344CB8AC3E}">
        <p14:creationId xmlns:p14="http://schemas.microsoft.com/office/powerpoint/2010/main" val="397751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MEDIDAS CAUTELARES EN PROCESOS EJECUTIVOS</a:t>
            </a:r>
          </a:p>
        </p:txBody>
      </p:sp>
      <p:sp>
        <p:nvSpPr>
          <p:cNvPr id="3" name="Marcador de contenido 2"/>
          <p:cNvSpPr>
            <a:spLocks noGrp="1"/>
          </p:cNvSpPr>
          <p:nvPr>
            <p:ph idx="1"/>
          </p:nvPr>
        </p:nvSpPr>
        <p:spPr>
          <a:xfrm>
            <a:off x="508000" y="2060848"/>
            <a:ext cx="6446838" cy="3881437"/>
          </a:xfrm>
        </p:spPr>
        <p:txBody>
          <a:bodyPr/>
          <a:lstStyle/>
          <a:p>
            <a:pPr marL="0" indent="0">
              <a:buNone/>
            </a:pPr>
            <a:r>
              <a:rPr lang="es-ES" sz="2400" dirty="0"/>
              <a:t>Es comprensible que el Código General del Proceso, al regular las medidas cautelares en procesos ejecutivos, hubiere establecido en el artículo 599 que “Desde la presentación de la demanda el ejecutante podrá solicitar el embargo y secuestro de bienes del ejecutado”, porque de esta manera se instrumenta el derecho de persecución aludido.</a:t>
            </a:r>
            <a:endParaRPr lang="es-CO" sz="2400" dirty="0"/>
          </a:p>
          <a:p>
            <a:pPr marL="0" indent="0">
              <a:buNone/>
            </a:pPr>
            <a:endParaRPr lang="es-CO" dirty="0"/>
          </a:p>
        </p:txBody>
      </p:sp>
    </p:spTree>
    <p:extLst>
      <p:ext uri="{BB962C8B-B14F-4D97-AF65-F5344CB8AC3E}">
        <p14:creationId xmlns:p14="http://schemas.microsoft.com/office/powerpoint/2010/main" val="3444775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REFORMAS AL EMBARGO DE BIENES</a:t>
            </a:r>
          </a:p>
        </p:txBody>
      </p:sp>
      <p:sp>
        <p:nvSpPr>
          <p:cNvPr id="3" name="Marcador de contenido 2"/>
          <p:cNvSpPr>
            <a:spLocks noGrp="1"/>
          </p:cNvSpPr>
          <p:nvPr>
            <p:ph idx="1"/>
          </p:nvPr>
        </p:nvSpPr>
        <p:spPr>
          <a:xfrm>
            <a:off x="508000" y="1556792"/>
            <a:ext cx="6446838" cy="3881437"/>
          </a:xfrm>
        </p:spPr>
        <p:txBody>
          <a:bodyPr/>
          <a:lstStyle/>
          <a:p>
            <a:pPr lvl="0"/>
            <a:r>
              <a:rPr lang="es-ES" sz="2400" dirty="0"/>
              <a:t>En lo que concierne al embargo de bienes sujetos a registro, el certificado que debe expedir el Registrador sobre la situación jurídica del bien embargado debe comprender un período equivalente a diez (10) </a:t>
            </a:r>
            <a:r>
              <a:rPr lang="es-ES" sz="2400" dirty="0" smtClean="0"/>
              <a:t>años</a:t>
            </a:r>
          </a:p>
          <a:p>
            <a:pPr marL="0" lvl="0" indent="0">
              <a:buNone/>
            </a:pPr>
            <a:endParaRPr lang="es-CO" sz="2400" dirty="0"/>
          </a:p>
          <a:p>
            <a:pPr lvl="0"/>
            <a:r>
              <a:rPr lang="es-ES" sz="2400" dirty="0"/>
              <a:t>La posesión también puede ser objeto de embargo y </a:t>
            </a:r>
            <a:r>
              <a:rPr lang="es-ES" sz="2400" dirty="0" smtClean="0"/>
              <a:t>secuestro</a:t>
            </a:r>
            <a:endParaRPr lang="es-CO" sz="2400" dirty="0"/>
          </a:p>
        </p:txBody>
      </p:sp>
    </p:spTree>
    <p:extLst>
      <p:ext uri="{BB962C8B-B14F-4D97-AF65-F5344CB8AC3E}">
        <p14:creationId xmlns:p14="http://schemas.microsoft.com/office/powerpoint/2010/main" val="1789104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03176"/>
          </a:xfrm>
        </p:spPr>
        <p:txBody>
          <a:bodyPr/>
          <a:lstStyle/>
          <a:p>
            <a:r>
              <a:rPr lang="es-CO" dirty="0"/>
              <a:t>REFORMAS AL EMBARGO DE BIENES</a:t>
            </a:r>
          </a:p>
        </p:txBody>
      </p:sp>
      <p:sp>
        <p:nvSpPr>
          <p:cNvPr id="3" name="Marcador de contenido 2"/>
          <p:cNvSpPr>
            <a:spLocks noGrp="1"/>
          </p:cNvSpPr>
          <p:nvPr>
            <p:ph idx="1"/>
          </p:nvPr>
        </p:nvSpPr>
        <p:spPr>
          <a:xfrm>
            <a:off x="508000" y="1412776"/>
            <a:ext cx="6446838" cy="4536504"/>
          </a:xfrm>
        </p:spPr>
        <p:txBody>
          <a:bodyPr/>
          <a:lstStyle/>
          <a:p>
            <a:pPr lvl="0"/>
            <a:r>
              <a:rPr lang="es-ES" sz="2400" dirty="0" smtClean="0"/>
              <a:t>En </a:t>
            </a:r>
            <a:r>
              <a:rPr lang="es-ES" sz="2400" dirty="0"/>
              <a:t>el caso de créditos u otros derechos semejantes el deudor, al momento del pago debe constituir un certificado de depósito a órdenes del juzgado; se eliminó el plazo que tenía el deudor para suministrar información sobre la deuda y se precisó que “la notificación al deudor interrumpe el término para la prescripción del crédito</a:t>
            </a:r>
            <a:r>
              <a:rPr lang="es-ES" sz="2400" dirty="0" smtClean="0"/>
              <a:t>”</a:t>
            </a:r>
          </a:p>
          <a:p>
            <a:pPr marL="0" lvl="0" indent="0">
              <a:buNone/>
            </a:pPr>
            <a:endParaRPr lang="es-ES" sz="2400" dirty="0"/>
          </a:p>
          <a:p>
            <a:pPr lvl="0"/>
            <a:r>
              <a:rPr lang="es-ES" sz="2400" dirty="0"/>
              <a:t>En los embargos que recaigan sobre sumas de dineros, los montos respectivos deben constituirse certificados de depósito a órdenes del juez</a:t>
            </a:r>
            <a:endParaRPr lang="es-CO" sz="2400" dirty="0"/>
          </a:p>
          <a:p>
            <a:pPr marL="0" indent="0">
              <a:buNone/>
            </a:pPr>
            <a:endParaRPr lang="es-CO" dirty="0"/>
          </a:p>
        </p:txBody>
      </p:sp>
    </p:spTree>
    <p:extLst>
      <p:ext uri="{BB962C8B-B14F-4D97-AF65-F5344CB8AC3E}">
        <p14:creationId xmlns:p14="http://schemas.microsoft.com/office/powerpoint/2010/main" val="568677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REFORMAS AL EMBARGO DE BIENES</a:t>
            </a:r>
          </a:p>
        </p:txBody>
      </p:sp>
      <p:sp>
        <p:nvSpPr>
          <p:cNvPr id="3" name="Marcador de contenido 2"/>
          <p:cNvSpPr>
            <a:spLocks noGrp="1"/>
          </p:cNvSpPr>
          <p:nvPr>
            <p:ph idx="1"/>
          </p:nvPr>
        </p:nvSpPr>
        <p:spPr/>
        <p:txBody>
          <a:bodyPr/>
          <a:lstStyle/>
          <a:p>
            <a:pPr marL="0" indent="0">
              <a:buNone/>
            </a:pPr>
            <a:r>
              <a:rPr lang="es-CO" sz="2400" dirty="0"/>
              <a:t>Se incluyó un parágrafo en el que se dice que la inobservancia de la orden del juez hará incurrir al destinatario del oficio que comunica la medida en “multas sucesivas de dos (2) a cinco (5) salarios mínimos mensuales”.</a:t>
            </a:r>
          </a:p>
          <a:p>
            <a:pPr marL="0" indent="0">
              <a:buNone/>
            </a:pPr>
            <a:endParaRPr lang="es-CO" dirty="0"/>
          </a:p>
        </p:txBody>
      </p:sp>
    </p:spTree>
    <p:extLst>
      <p:ext uri="{BB962C8B-B14F-4D97-AF65-F5344CB8AC3E}">
        <p14:creationId xmlns:p14="http://schemas.microsoft.com/office/powerpoint/2010/main" val="104779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75184"/>
          </a:xfrm>
        </p:spPr>
        <p:txBody>
          <a:bodyPr/>
          <a:lstStyle/>
          <a:p>
            <a:r>
              <a:rPr lang="es-CO" dirty="0"/>
              <a:t>REFORMAS AL SECUESTRO DE BIENES</a:t>
            </a:r>
          </a:p>
        </p:txBody>
      </p:sp>
      <p:sp>
        <p:nvSpPr>
          <p:cNvPr id="3" name="Marcador de contenido 2"/>
          <p:cNvSpPr>
            <a:spLocks noGrp="1"/>
          </p:cNvSpPr>
          <p:nvPr>
            <p:ph idx="1"/>
          </p:nvPr>
        </p:nvSpPr>
        <p:spPr>
          <a:xfrm>
            <a:off x="508000" y="1772816"/>
            <a:ext cx="6446838" cy="3881437"/>
          </a:xfrm>
        </p:spPr>
        <p:txBody>
          <a:bodyPr/>
          <a:lstStyle/>
          <a:p>
            <a:r>
              <a:rPr lang="es-CO" sz="2400" dirty="0"/>
              <a:t>Las reformas a la designación de secuestres son: </a:t>
            </a:r>
          </a:p>
          <a:p>
            <a:pPr marL="0" indent="0">
              <a:buNone/>
            </a:pPr>
            <a:endParaRPr lang="es-CO" sz="2400" dirty="0"/>
          </a:p>
          <a:p>
            <a:pPr lvl="0"/>
            <a:r>
              <a:rPr lang="es-ES" sz="2400" dirty="0"/>
              <a:t>Se sustituyó el régimen de garantías legales por el de garantías </a:t>
            </a:r>
            <a:r>
              <a:rPr lang="es-ES" sz="2400" dirty="0" smtClean="0"/>
              <a:t>administrativas</a:t>
            </a:r>
          </a:p>
          <a:p>
            <a:pPr marL="0" lvl="0" indent="0">
              <a:buNone/>
            </a:pPr>
            <a:endParaRPr lang="es-CO" sz="2400" dirty="0"/>
          </a:p>
          <a:p>
            <a:pPr lvl="0"/>
            <a:r>
              <a:rPr lang="es-ES" sz="2400" dirty="0"/>
              <a:t>Se le fijaron parámetros al Consejo Superior de la Judicatura para poder incluir a una persona como secuestre en la lista de auxiliares de la </a:t>
            </a:r>
            <a:r>
              <a:rPr lang="es-ES" sz="2400" dirty="0" smtClean="0"/>
              <a:t>justicia</a:t>
            </a:r>
          </a:p>
          <a:p>
            <a:pPr marL="0" lvl="0" indent="0">
              <a:buNone/>
            </a:pPr>
            <a:endParaRPr lang="es-CO" sz="2400" dirty="0"/>
          </a:p>
          <a:p>
            <a:pPr marL="0" indent="0">
              <a:buNone/>
            </a:pPr>
            <a:endParaRPr lang="es-CO" dirty="0"/>
          </a:p>
        </p:txBody>
      </p:sp>
    </p:spTree>
    <p:extLst>
      <p:ext uri="{BB962C8B-B14F-4D97-AF65-F5344CB8AC3E}">
        <p14:creationId xmlns:p14="http://schemas.microsoft.com/office/powerpoint/2010/main" val="4108799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32656"/>
            <a:ext cx="7776864" cy="5904656"/>
          </a:xfrm>
        </p:spPr>
        <p:txBody>
          <a:bodyPr/>
          <a:lstStyle/>
          <a:p>
            <a:pPr marL="0" indent="0">
              <a:spcBef>
                <a:spcPts val="0"/>
              </a:spcBef>
              <a:buNone/>
            </a:pPr>
            <a:r>
              <a:rPr lang="es-CO" sz="4000" b="1" dirty="0"/>
              <a:t>Aspectos a tener en cuenta </a:t>
            </a:r>
            <a:endParaRPr lang="es-CO" sz="4000" b="1" dirty="0" smtClean="0"/>
          </a:p>
          <a:p>
            <a:pPr marL="0" indent="0">
              <a:spcBef>
                <a:spcPts val="0"/>
              </a:spcBef>
              <a:buNone/>
            </a:pPr>
            <a:r>
              <a:rPr lang="es-CO" sz="4000" b="1" dirty="0" smtClean="0"/>
              <a:t>sobre </a:t>
            </a:r>
            <a:r>
              <a:rPr lang="es-CO" sz="4000" b="1" dirty="0"/>
              <a:t>las medidas </a:t>
            </a:r>
            <a:r>
              <a:rPr lang="es-CO" sz="4000" b="1" dirty="0" smtClean="0"/>
              <a:t>cautelares</a:t>
            </a:r>
          </a:p>
          <a:p>
            <a:pPr marL="0" indent="0">
              <a:spcBef>
                <a:spcPts val="0"/>
              </a:spcBef>
              <a:buNone/>
            </a:pPr>
            <a:endParaRPr lang="es-CO" sz="4000" b="1" dirty="0"/>
          </a:p>
          <a:p>
            <a:pPr lvl="0"/>
            <a:r>
              <a:rPr lang="es-ES" sz="2800" dirty="0"/>
              <a:t>Las medidas cautelares son providencias adoptadas antes, durante o después de un proceso para asegurar o garantizar la eficacia de los derechos objeto de controversia </a:t>
            </a:r>
            <a:r>
              <a:rPr lang="es-ES" sz="2800" dirty="0" smtClean="0"/>
              <a:t>judicial</a:t>
            </a:r>
          </a:p>
          <a:p>
            <a:pPr marL="0" lvl="0" indent="0">
              <a:buNone/>
            </a:pPr>
            <a:endParaRPr lang="es-CO" sz="2800" dirty="0"/>
          </a:p>
          <a:p>
            <a:pPr lvl="0"/>
            <a:r>
              <a:rPr lang="es-ES" sz="2800" dirty="0"/>
              <a:t>Las cautelas, en rigor, no son un </a:t>
            </a:r>
            <a:r>
              <a:rPr lang="es-ES" sz="2800" dirty="0" smtClean="0"/>
              <a:t>proceso</a:t>
            </a:r>
          </a:p>
          <a:p>
            <a:pPr marL="0" lvl="0" indent="0">
              <a:buNone/>
            </a:pPr>
            <a:endParaRPr lang="es-CO" sz="2400" dirty="0"/>
          </a:p>
          <a:p>
            <a:pPr marL="0" indent="0">
              <a:spcBef>
                <a:spcPts val="0"/>
              </a:spcBef>
              <a:buNone/>
            </a:pPr>
            <a:endParaRPr lang="es-CO" sz="4000" dirty="0"/>
          </a:p>
        </p:txBody>
      </p:sp>
    </p:spTree>
    <p:extLst>
      <p:ext uri="{BB962C8B-B14F-4D97-AF65-F5344CB8AC3E}">
        <p14:creationId xmlns:p14="http://schemas.microsoft.com/office/powerpoint/2010/main" val="3646919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75184"/>
          </a:xfrm>
        </p:spPr>
        <p:txBody>
          <a:bodyPr/>
          <a:lstStyle/>
          <a:p>
            <a:r>
              <a:rPr lang="es-CO" dirty="0"/>
              <a:t>REFORMAS AL SECUESTRO DE BIENES</a:t>
            </a:r>
          </a:p>
        </p:txBody>
      </p:sp>
      <p:sp>
        <p:nvSpPr>
          <p:cNvPr id="3" name="Marcador de contenido 2"/>
          <p:cNvSpPr>
            <a:spLocks noGrp="1"/>
          </p:cNvSpPr>
          <p:nvPr>
            <p:ph idx="1"/>
          </p:nvPr>
        </p:nvSpPr>
        <p:spPr>
          <a:xfrm>
            <a:off x="508000" y="1772816"/>
            <a:ext cx="6446838" cy="3881437"/>
          </a:xfrm>
        </p:spPr>
        <p:txBody>
          <a:bodyPr/>
          <a:lstStyle/>
          <a:p>
            <a:pPr lvl="0"/>
            <a:r>
              <a:rPr lang="es-ES" sz="2400" dirty="0"/>
              <a:t>La designación se hará en forma uninominal</a:t>
            </a:r>
          </a:p>
          <a:p>
            <a:pPr marL="0" lvl="0" indent="0">
              <a:buNone/>
            </a:pPr>
            <a:endParaRPr lang="es-CO" sz="2400" dirty="0"/>
          </a:p>
          <a:p>
            <a:pPr lvl="0"/>
            <a:r>
              <a:rPr lang="es-ES" sz="2400" dirty="0"/>
              <a:t>Cuando la diligencia de secuestro se practique a través de comisionado, el funcionario correspondiente sólo puede relevar al secuestre si el auxiliar designado por el comitente no concurre a la diligencia</a:t>
            </a:r>
            <a:endParaRPr lang="es-CO" sz="2400" dirty="0"/>
          </a:p>
          <a:p>
            <a:pPr marL="0" lvl="0" indent="0">
              <a:buNone/>
            </a:pPr>
            <a:endParaRPr lang="es-CO" sz="2400" dirty="0"/>
          </a:p>
          <a:p>
            <a:pPr marL="0" indent="0">
              <a:buNone/>
            </a:pPr>
            <a:endParaRPr lang="es-CO" dirty="0"/>
          </a:p>
        </p:txBody>
      </p:sp>
    </p:spTree>
    <p:extLst>
      <p:ext uri="{BB962C8B-B14F-4D97-AF65-F5344CB8AC3E}">
        <p14:creationId xmlns:p14="http://schemas.microsoft.com/office/powerpoint/2010/main" val="3998423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75184"/>
          </a:xfrm>
        </p:spPr>
        <p:txBody>
          <a:bodyPr/>
          <a:lstStyle/>
          <a:p>
            <a:r>
              <a:rPr lang="es-CO" dirty="0"/>
              <a:t>REFORMAS AL SECUESTRO DE BIENES</a:t>
            </a:r>
          </a:p>
        </p:txBody>
      </p:sp>
      <p:sp>
        <p:nvSpPr>
          <p:cNvPr id="3" name="Marcador de contenido 2"/>
          <p:cNvSpPr>
            <a:spLocks noGrp="1"/>
          </p:cNvSpPr>
          <p:nvPr>
            <p:ph idx="1"/>
          </p:nvPr>
        </p:nvSpPr>
        <p:spPr>
          <a:xfrm>
            <a:off x="508000" y="1772816"/>
            <a:ext cx="6446838" cy="3881437"/>
          </a:xfrm>
        </p:spPr>
        <p:txBody>
          <a:bodyPr/>
          <a:lstStyle/>
          <a:p>
            <a:pPr lvl="0"/>
            <a:r>
              <a:rPr lang="es-ES" sz="2400" dirty="0"/>
              <a:t>Se dispuso que la exclusión de la lista sería responsabilidad del Consejo Superior de la </a:t>
            </a:r>
            <a:r>
              <a:rPr lang="es-ES" sz="2400" dirty="0" smtClean="0"/>
              <a:t>Judicatura</a:t>
            </a:r>
          </a:p>
          <a:p>
            <a:pPr marL="0" lvl="0" indent="0">
              <a:buNone/>
            </a:pPr>
            <a:endParaRPr lang="es-CO" sz="2400" dirty="0"/>
          </a:p>
          <a:p>
            <a:pPr lvl="0"/>
            <a:r>
              <a:rPr lang="es-ES" sz="2400" dirty="0"/>
              <a:t>Se estableció que siempre que un secuestre reciba sumas de dinero, deberá constituir en forma inmediata un certificado de depósito a órdenes del juzgado</a:t>
            </a:r>
            <a:endParaRPr lang="es-CO" sz="2400" dirty="0"/>
          </a:p>
          <a:p>
            <a:pPr marL="0" lvl="0" indent="0">
              <a:buNone/>
            </a:pPr>
            <a:endParaRPr lang="es-CO" sz="2400" dirty="0"/>
          </a:p>
          <a:p>
            <a:pPr marL="0" indent="0">
              <a:buNone/>
            </a:pPr>
            <a:endParaRPr lang="es-CO" dirty="0"/>
          </a:p>
        </p:txBody>
      </p:sp>
    </p:spTree>
    <p:extLst>
      <p:ext uri="{BB962C8B-B14F-4D97-AF65-F5344CB8AC3E}">
        <p14:creationId xmlns:p14="http://schemas.microsoft.com/office/powerpoint/2010/main" val="379223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9552" y="332656"/>
            <a:ext cx="6446838" cy="3881437"/>
          </a:xfrm>
        </p:spPr>
        <p:txBody>
          <a:bodyPr/>
          <a:lstStyle/>
          <a:p>
            <a:r>
              <a:rPr lang="es-CO" sz="2400" dirty="0"/>
              <a:t>Las reformas al régimen del secuestro son:</a:t>
            </a:r>
          </a:p>
          <a:p>
            <a:pPr marL="0" indent="0">
              <a:buNone/>
            </a:pPr>
            <a:r>
              <a:rPr lang="es-CO" sz="2400" dirty="0"/>
              <a:t> </a:t>
            </a:r>
          </a:p>
          <a:p>
            <a:pPr lvl="0"/>
            <a:r>
              <a:rPr lang="es-ES" sz="2400" dirty="0"/>
              <a:t>El Código puntualizó que si el inmueble está ocupado exclusivamente para la vivienda del demandado, el juez “se lo dejará en calidad de secuestre”</a:t>
            </a:r>
            <a:endParaRPr lang="es-CO" sz="2400" dirty="0"/>
          </a:p>
          <a:p>
            <a:pPr marL="0" indent="0">
              <a:buNone/>
            </a:pPr>
            <a:endParaRPr lang="es-CO" sz="2400" dirty="0"/>
          </a:p>
          <a:p>
            <a:pPr lvl="0"/>
            <a:r>
              <a:rPr lang="es-ES" sz="2400" dirty="0"/>
              <a:t>Si se trata de vehículos automotores, el funcionario que realice la diligencia deberá entregárselo en depósito gratuito al acreedor, si este lo </a:t>
            </a:r>
            <a:r>
              <a:rPr lang="es-ES" sz="2400" dirty="0" smtClean="0"/>
              <a:t>solicita</a:t>
            </a:r>
            <a:endParaRPr lang="es-CO" sz="2400" dirty="0"/>
          </a:p>
          <a:p>
            <a:pPr marL="0" lvl="0" indent="0">
              <a:buNone/>
            </a:pPr>
            <a:endParaRPr lang="es-CO" sz="2400" dirty="0"/>
          </a:p>
          <a:p>
            <a:pPr lvl="0"/>
            <a:r>
              <a:rPr lang="es-ES" sz="2400" dirty="0"/>
              <a:t>Las partes, de común acuerdo, podían “disponer que de los bienes sean dejados al ejecutado en calidad de secuestro”</a:t>
            </a:r>
            <a:endParaRPr lang="es-CO" sz="2400" dirty="0"/>
          </a:p>
          <a:p>
            <a:endParaRPr lang="es-CO" dirty="0"/>
          </a:p>
        </p:txBody>
      </p:sp>
    </p:spTree>
    <p:extLst>
      <p:ext uri="{BB962C8B-B14F-4D97-AF65-F5344CB8AC3E}">
        <p14:creationId xmlns:p14="http://schemas.microsoft.com/office/powerpoint/2010/main" val="2032780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476672"/>
            <a:ext cx="6446838" cy="3881437"/>
          </a:xfrm>
        </p:spPr>
        <p:txBody>
          <a:bodyPr/>
          <a:lstStyle/>
          <a:p>
            <a:pPr lvl="0"/>
            <a:r>
              <a:rPr lang="es-ES" sz="2400" dirty="0"/>
              <a:t>Si lo secuestrado es un establecimiento de comercio o una empresa industrial o minera u otra distinta, el Código previó que “el factor o administrador continuará en ejercicio de sus funciones con calidad de secuestre”. </a:t>
            </a:r>
            <a:endParaRPr lang="es-ES" sz="2400" dirty="0" smtClean="0"/>
          </a:p>
          <a:p>
            <a:pPr marL="0" lvl="0" indent="0">
              <a:buNone/>
            </a:pPr>
            <a:endParaRPr lang="es-ES" sz="2400" dirty="0" smtClean="0"/>
          </a:p>
          <a:p>
            <a:pPr lvl="0"/>
            <a:r>
              <a:rPr lang="es-ES" sz="2400" dirty="0" smtClean="0"/>
              <a:t>La </a:t>
            </a:r>
            <a:r>
              <a:rPr lang="es-ES" sz="2400" dirty="0"/>
              <a:t>misma regla se aplicará al secuestro de bienes destinados a un servicio público prestado por particulares</a:t>
            </a:r>
            <a:endParaRPr lang="es-CO" sz="2400" dirty="0"/>
          </a:p>
          <a:p>
            <a:pPr marL="0" indent="0">
              <a:buNone/>
            </a:pPr>
            <a:endParaRPr lang="es-CO" sz="2400" dirty="0"/>
          </a:p>
          <a:p>
            <a:pPr lvl="0"/>
            <a:r>
              <a:rPr lang="es-ES" sz="2400" dirty="0"/>
              <a:t>Se estableció una multa significativa para el secuestre que no concurra a la diligencia.</a:t>
            </a:r>
            <a:endParaRPr lang="es-CO" sz="2400" dirty="0"/>
          </a:p>
          <a:p>
            <a:pPr marL="0" indent="0">
              <a:buNone/>
            </a:pPr>
            <a:endParaRPr lang="es-CO" sz="2400" dirty="0"/>
          </a:p>
          <a:p>
            <a:pPr marL="0" indent="0">
              <a:buNone/>
            </a:pPr>
            <a:endParaRPr lang="es-CO" dirty="0"/>
          </a:p>
        </p:txBody>
      </p:sp>
    </p:spTree>
    <p:extLst>
      <p:ext uri="{BB962C8B-B14F-4D97-AF65-F5344CB8AC3E}">
        <p14:creationId xmlns:p14="http://schemas.microsoft.com/office/powerpoint/2010/main" val="3722174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836712"/>
            <a:ext cx="6446838" cy="3881437"/>
          </a:xfrm>
        </p:spPr>
        <p:txBody>
          <a:bodyPr/>
          <a:lstStyle/>
          <a:p>
            <a:pPr lvl="0"/>
            <a:r>
              <a:rPr lang="es-ES" sz="2400" dirty="0"/>
              <a:t>En lo que atañe a las oposiciones al secuestro, el Código General del Proceso mantuvo la protección al tenedor y al poseedor material</a:t>
            </a:r>
            <a:endParaRPr lang="es-CO" sz="2400" dirty="0"/>
          </a:p>
          <a:p>
            <a:pPr marL="0" indent="0">
              <a:buNone/>
            </a:pPr>
            <a:endParaRPr lang="es-CO" sz="2400" dirty="0"/>
          </a:p>
          <a:p>
            <a:pPr lvl="0"/>
            <a:r>
              <a:rPr lang="es-ES" sz="2400" dirty="0"/>
              <a:t>Un nuevo funcionario quedó habilitado para practicar el secuestro de vehículos automotores: el inspector de tránsito</a:t>
            </a:r>
            <a:endParaRPr lang="es-CO" sz="2400" dirty="0"/>
          </a:p>
          <a:p>
            <a:endParaRPr lang="es-CO" dirty="0"/>
          </a:p>
        </p:txBody>
      </p:sp>
    </p:spTree>
    <p:extLst>
      <p:ext uri="{BB962C8B-B14F-4D97-AF65-F5344CB8AC3E}">
        <p14:creationId xmlns:p14="http://schemas.microsoft.com/office/powerpoint/2010/main" val="539420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872312" cy="1320800"/>
          </a:xfrm>
        </p:spPr>
        <p:txBody>
          <a:bodyPr/>
          <a:lstStyle/>
          <a:p>
            <a:r>
              <a:rPr lang="es-CO" dirty="0"/>
              <a:t>Aspectos comunes al régimen de embargos y secuestros en cualquier clase de proceso</a:t>
            </a:r>
          </a:p>
        </p:txBody>
      </p:sp>
      <p:sp>
        <p:nvSpPr>
          <p:cNvPr id="3" name="Marcador de contenido 2"/>
          <p:cNvSpPr>
            <a:spLocks noGrp="1"/>
          </p:cNvSpPr>
          <p:nvPr>
            <p:ph idx="1"/>
          </p:nvPr>
        </p:nvSpPr>
        <p:spPr/>
        <p:txBody>
          <a:bodyPr/>
          <a:lstStyle/>
          <a:p>
            <a:pPr marL="0" indent="0">
              <a:buNone/>
            </a:pPr>
            <a:r>
              <a:rPr lang="es-ES" sz="2400" dirty="0"/>
              <a:t>La reducción de embargos y secuestros: El CGP no condicionó la contracción de esas cautelas a que se hubiere practicado el avalúo de los bienes. Esa reducción procede en cualquier estado del proceso, después de consumados los embargos y secuestros, para lo cual el juzgador, aún de oficio y tras escuchar las explicaciones de las partes</a:t>
            </a:r>
            <a:endParaRPr lang="es-CO" sz="2400" dirty="0"/>
          </a:p>
          <a:p>
            <a:pPr marL="0" indent="0">
              <a:buNone/>
            </a:pPr>
            <a:endParaRPr lang="es-CO" dirty="0"/>
          </a:p>
        </p:txBody>
      </p:sp>
    </p:spTree>
    <p:extLst>
      <p:ext uri="{BB962C8B-B14F-4D97-AF65-F5344CB8AC3E}">
        <p14:creationId xmlns:p14="http://schemas.microsoft.com/office/powerpoint/2010/main" val="83008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872312" cy="1320800"/>
          </a:xfrm>
        </p:spPr>
        <p:txBody>
          <a:bodyPr/>
          <a:lstStyle/>
          <a:p>
            <a:r>
              <a:rPr lang="es-CO" dirty="0"/>
              <a:t>Aspectos comunes al régimen de embargos y secuestros en cualquier clase de proceso</a:t>
            </a:r>
          </a:p>
        </p:txBody>
      </p:sp>
      <p:sp>
        <p:nvSpPr>
          <p:cNvPr id="3" name="Marcador de contenido 2"/>
          <p:cNvSpPr>
            <a:spLocks noGrp="1"/>
          </p:cNvSpPr>
          <p:nvPr>
            <p:ph idx="1"/>
          </p:nvPr>
        </p:nvSpPr>
        <p:spPr/>
        <p:txBody>
          <a:bodyPr/>
          <a:lstStyle/>
          <a:p>
            <a:pPr marL="0" indent="0">
              <a:buNone/>
            </a:pPr>
            <a:r>
              <a:rPr lang="es-ES" sz="2400" dirty="0"/>
              <a:t>La sustitución de la cautela: Es necesario atender dos eventos: i) El Código le permitió al ejecutado evitar que se le embarguen y secuestren determinados ofreciendo otros. ii) las cautelas pueden no practicarse  o levantarse si el ejecutado presta caución por el valor actual de la ejecución (crédito y costas) aumentada en un cincuenta por ciento (50%)</a:t>
            </a:r>
            <a:endParaRPr lang="es-CO" sz="2400" dirty="0"/>
          </a:p>
          <a:p>
            <a:pPr marL="0" indent="0">
              <a:buNone/>
            </a:pPr>
            <a:endParaRPr lang="es-CO" dirty="0"/>
          </a:p>
        </p:txBody>
      </p:sp>
    </p:spTree>
    <p:extLst>
      <p:ext uri="{BB962C8B-B14F-4D97-AF65-F5344CB8AC3E}">
        <p14:creationId xmlns:p14="http://schemas.microsoft.com/office/powerpoint/2010/main" val="858358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872312" cy="1320800"/>
          </a:xfrm>
        </p:spPr>
        <p:txBody>
          <a:bodyPr/>
          <a:lstStyle/>
          <a:p>
            <a:r>
              <a:rPr lang="es-CO" dirty="0"/>
              <a:t>Aspectos comunes al régimen de embargos y secuestros en cualquier clase de proceso</a:t>
            </a:r>
          </a:p>
        </p:txBody>
      </p:sp>
      <p:sp>
        <p:nvSpPr>
          <p:cNvPr id="3" name="Marcador de contenido 2"/>
          <p:cNvSpPr>
            <a:spLocks noGrp="1"/>
          </p:cNvSpPr>
          <p:nvPr>
            <p:ph idx="1"/>
          </p:nvPr>
        </p:nvSpPr>
        <p:spPr>
          <a:xfrm>
            <a:off x="508000" y="1844824"/>
            <a:ext cx="6728296" cy="3881437"/>
          </a:xfrm>
        </p:spPr>
        <p:txBody>
          <a:bodyPr/>
          <a:lstStyle/>
          <a:p>
            <a:pPr marL="0" indent="0">
              <a:buNone/>
            </a:pPr>
            <a:r>
              <a:rPr lang="es-CO" sz="2400" dirty="0"/>
              <a:t>Levantamiento de embargo y secuestro: Mantiene los casos en los que deberán levantarse los embargos y secuestros y debe destacarse: i) En los procesos de sucesión se habilitó al compañero permanente para solicitar con los herederos, el levantamiento de los embargos y secuestros. ii) estableció una caducidad de la cautela cuando el demandante en proceso declarativo no formula la solicitud de ejecución de la condena impuesta en la sentencia. </a:t>
            </a:r>
          </a:p>
        </p:txBody>
      </p:sp>
    </p:spTree>
    <p:extLst>
      <p:ext uri="{BB962C8B-B14F-4D97-AF65-F5344CB8AC3E}">
        <p14:creationId xmlns:p14="http://schemas.microsoft.com/office/powerpoint/2010/main" val="2128106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872312" cy="1320800"/>
          </a:xfrm>
        </p:spPr>
        <p:txBody>
          <a:bodyPr/>
          <a:lstStyle/>
          <a:p>
            <a:r>
              <a:rPr lang="es-CO" dirty="0"/>
              <a:t>Aspectos comunes al régimen de embargos y secuestros en cualquier clase de proceso</a:t>
            </a:r>
          </a:p>
        </p:txBody>
      </p:sp>
      <p:sp>
        <p:nvSpPr>
          <p:cNvPr id="3" name="Marcador de contenido 2"/>
          <p:cNvSpPr>
            <a:spLocks noGrp="1"/>
          </p:cNvSpPr>
          <p:nvPr>
            <p:ph idx="1"/>
          </p:nvPr>
        </p:nvSpPr>
        <p:spPr>
          <a:xfrm>
            <a:off x="508000" y="1700808"/>
            <a:ext cx="7304360" cy="3881437"/>
          </a:xfrm>
        </p:spPr>
        <p:txBody>
          <a:bodyPr/>
          <a:lstStyle/>
          <a:p>
            <a:pPr marL="0" indent="0">
              <a:buNone/>
            </a:pPr>
            <a:r>
              <a:rPr lang="es-CO" sz="2400" dirty="0"/>
              <a:t>iii) </a:t>
            </a:r>
            <a:r>
              <a:rPr lang="es-CO" sz="2400" dirty="0" smtClean="0"/>
              <a:t>Los </a:t>
            </a:r>
            <a:r>
              <a:rPr lang="es-CO" sz="2400" dirty="0"/>
              <a:t>plazos para promover el incidente de desembargo soportado en posesión material. iv) pasados cinco (5) años a partir de la inscripción de una medida cautelar (puede ser un registro de demanda o un embargo), si el expediente del proceso en el que se decretó no es hallado, el juez fijará un aviso en la secretaría del juzgado por el término de veinte (20) días para que los interesados puedan hacer valer sus derechos.  v) levantamiento de embargo sobre recursos públicos, cuando la medida provoque “insostenibilidad fiscal o presupuestal del ente demandado”</a:t>
            </a:r>
          </a:p>
        </p:txBody>
      </p:sp>
    </p:spTree>
    <p:extLst>
      <p:ext uri="{BB962C8B-B14F-4D97-AF65-F5344CB8AC3E}">
        <p14:creationId xmlns:p14="http://schemas.microsoft.com/office/powerpoint/2010/main" val="3093893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El régimen de las cauciones en el Código General del Proceso</a:t>
            </a:r>
          </a:p>
        </p:txBody>
      </p:sp>
      <p:sp>
        <p:nvSpPr>
          <p:cNvPr id="3" name="Marcador de contenido 2"/>
          <p:cNvSpPr>
            <a:spLocks noGrp="1"/>
          </p:cNvSpPr>
          <p:nvPr>
            <p:ph idx="1"/>
          </p:nvPr>
        </p:nvSpPr>
        <p:spPr>
          <a:xfrm>
            <a:off x="529530" y="1628800"/>
            <a:ext cx="7066805" cy="3881437"/>
          </a:xfrm>
        </p:spPr>
        <p:txBody>
          <a:bodyPr/>
          <a:lstStyle/>
          <a:p>
            <a:pPr marL="0" indent="0">
              <a:buNone/>
            </a:pPr>
            <a:r>
              <a:rPr lang="es-ES" sz="2400" dirty="0"/>
              <a:t>En materia procesal las cauciones constituyen una garantía que se impone a una de las partes para seguridad de la otra, llamada a cumplir la función de medida cautelar propiamente dicha o de </a:t>
            </a:r>
            <a:r>
              <a:rPr lang="es-ES" sz="2400" dirty="0" err="1"/>
              <a:t>contracautela</a:t>
            </a:r>
            <a:r>
              <a:rPr lang="es-ES" sz="2400" dirty="0"/>
              <a:t>. </a:t>
            </a:r>
            <a:endParaRPr lang="es-CO" sz="2400" dirty="0"/>
          </a:p>
          <a:p>
            <a:pPr marL="0" indent="0">
              <a:buNone/>
            </a:pPr>
            <a:endParaRPr lang="es-ES" sz="2400" dirty="0" smtClean="0"/>
          </a:p>
          <a:p>
            <a:pPr marL="0" indent="0">
              <a:buNone/>
            </a:pPr>
            <a:r>
              <a:rPr lang="es-ES" sz="2400" dirty="0" smtClean="0"/>
              <a:t>Las </a:t>
            </a:r>
            <a:r>
              <a:rPr lang="es-ES" sz="2400" dirty="0" err="1"/>
              <a:t>contracautelas</a:t>
            </a:r>
            <a:r>
              <a:rPr lang="es-ES" sz="2400" dirty="0"/>
              <a:t> pueden tener dos designios: el más reconocido, que corresponde al resguardo de los perjuicios que se puedan causar con la práctica de una medida cautelar, y un segundo que atañe a la sustitución o remplazo de una medida cautelar previa.</a:t>
            </a:r>
            <a:endParaRPr lang="es-CO" sz="2400" dirty="0"/>
          </a:p>
          <a:p>
            <a:endParaRPr lang="es-CO" dirty="0"/>
          </a:p>
        </p:txBody>
      </p:sp>
    </p:spTree>
    <p:extLst>
      <p:ext uri="{BB962C8B-B14F-4D97-AF65-F5344CB8AC3E}">
        <p14:creationId xmlns:p14="http://schemas.microsoft.com/office/powerpoint/2010/main" val="262487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32656"/>
            <a:ext cx="7488832" cy="5904656"/>
          </a:xfrm>
        </p:spPr>
        <p:txBody>
          <a:bodyPr/>
          <a:lstStyle/>
          <a:p>
            <a:pPr marL="0" indent="0">
              <a:spcBef>
                <a:spcPts val="0"/>
              </a:spcBef>
              <a:buNone/>
            </a:pPr>
            <a:r>
              <a:rPr lang="es-CO" sz="4000" b="1" dirty="0">
                <a:solidFill>
                  <a:schemeClr val="accent1"/>
                </a:solidFill>
              </a:rPr>
              <a:t>Aspectos a tener en cuenta </a:t>
            </a:r>
            <a:endParaRPr lang="es-CO" sz="4000" b="1" dirty="0" smtClean="0">
              <a:solidFill>
                <a:schemeClr val="accent1"/>
              </a:solidFill>
            </a:endParaRPr>
          </a:p>
          <a:p>
            <a:pPr marL="0" indent="0">
              <a:spcBef>
                <a:spcPts val="0"/>
              </a:spcBef>
              <a:buNone/>
            </a:pPr>
            <a:r>
              <a:rPr lang="es-CO" sz="4000" b="1" dirty="0" smtClean="0">
                <a:solidFill>
                  <a:schemeClr val="accent1"/>
                </a:solidFill>
              </a:rPr>
              <a:t>sobre </a:t>
            </a:r>
            <a:r>
              <a:rPr lang="es-CO" sz="4000" b="1" dirty="0">
                <a:solidFill>
                  <a:schemeClr val="accent1"/>
                </a:solidFill>
              </a:rPr>
              <a:t>las medidas </a:t>
            </a:r>
            <a:r>
              <a:rPr lang="es-CO" sz="4000" b="1" dirty="0" smtClean="0">
                <a:solidFill>
                  <a:schemeClr val="accent1"/>
                </a:solidFill>
              </a:rPr>
              <a:t>cautelares</a:t>
            </a:r>
          </a:p>
          <a:p>
            <a:pPr marL="0" indent="0">
              <a:spcBef>
                <a:spcPts val="0"/>
              </a:spcBef>
              <a:buNone/>
            </a:pPr>
            <a:endParaRPr lang="es-CO" sz="4000" b="1" dirty="0"/>
          </a:p>
          <a:p>
            <a:pPr lvl="0"/>
            <a:r>
              <a:rPr lang="es-ES" sz="2800" dirty="0"/>
              <a:t>Las medidas cautelares califican mejor como un concepto transversal a los procesos que goza de unos rasgos </a:t>
            </a:r>
            <a:r>
              <a:rPr lang="es-ES" sz="2800" dirty="0" smtClean="0"/>
              <a:t>propios</a:t>
            </a:r>
          </a:p>
          <a:p>
            <a:pPr marL="0" lvl="0" indent="0">
              <a:buNone/>
            </a:pPr>
            <a:endParaRPr lang="es-CO" sz="2800" dirty="0"/>
          </a:p>
          <a:p>
            <a:pPr lvl="0"/>
            <a:r>
              <a:rPr lang="es-ES" sz="2800" dirty="0"/>
              <a:t>Las medidas cautelares cuentan también con una perspectiva de raigambre constitucional </a:t>
            </a:r>
            <a:endParaRPr lang="es-CO" sz="2800" dirty="0"/>
          </a:p>
          <a:p>
            <a:pPr marL="0" lvl="0" indent="0">
              <a:buNone/>
            </a:pPr>
            <a:endParaRPr lang="es-CO" sz="2400" dirty="0"/>
          </a:p>
          <a:p>
            <a:pPr marL="0" indent="0">
              <a:spcBef>
                <a:spcPts val="0"/>
              </a:spcBef>
              <a:buNone/>
            </a:pPr>
            <a:endParaRPr lang="es-CO" sz="4000" dirty="0"/>
          </a:p>
        </p:txBody>
      </p:sp>
    </p:spTree>
    <p:extLst>
      <p:ext uri="{BB962C8B-B14F-4D97-AF65-F5344CB8AC3E}">
        <p14:creationId xmlns:p14="http://schemas.microsoft.com/office/powerpoint/2010/main" val="103094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El régimen de las cauciones en el Código General del Proceso</a:t>
            </a:r>
          </a:p>
        </p:txBody>
      </p:sp>
      <p:sp>
        <p:nvSpPr>
          <p:cNvPr id="3" name="Marcador de contenido 2"/>
          <p:cNvSpPr>
            <a:spLocks noGrp="1"/>
          </p:cNvSpPr>
          <p:nvPr>
            <p:ph idx="1"/>
          </p:nvPr>
        </p:nvSpPr>
        <p:spPr/>
        <p:txBody>
          <a:bodyPr/>
          <a:lstStyle/>
          <a:p>
            <a:pPr marL="0" indent="0">
              <a:buNone/>
            </a:pPr>
            <a:r>
              <a:rPr lang="es-ES" sz="2400" dirty="0"/>
              <a:t>El Código General del Proceso clasifica las cauciones en los siguientes términos:</a:t>
            </a:r>
            <a:endParaRPr lang="es-CO" sz="2400" dirty="0"/>
          </a:p>
          <a:p>
            <a:pPr marL="0" indent="0">
              <a:buNone/>
            </a:pPr>
            <a:endParaRPr lang="es-CO" sz="2400" dirty="0"/>
          </a:p>
          <a:p>
            <a:pPr marL="0" indent="0">
              <a:buNone/>
            </a:pPr>
            <a:r>
              <a:rPr lang="es-ES" sz="2400" dirty="0"/>
              <a:t>a. Reales: Cauciones hipotecaria y prendaria</a:t>
            </a:r>
            <a:endParaRPr lang="es-CO" sz="2400" dirty="0"/>
          </a:p>
          <a:p>
            <a:pPr marL="0" indent="0">
              <a:buNone/>
            </a:pPr>
            <a:r>
              <a:rPr lang="es-ES" sz="2400" dirty="0"/>
              <a:t>b. Bancarias y otorgadas por compañías de seguro  </a:t>
            </a:r>
            <a:endParaRPr lang="es-CO" sz="2400" dirty="0"/>
          </a:p>
          <a:p>
            <a:pPr marL="0" indent="0">
              <a:buNone/>
            </a:pPr>
            <a:r>
              <a:rPr lang="es-ES" sz="2400" dirty="0"/>
              <a:t>c. Dinerarias</a:t>
            </a:r>
            <a:endParaRPr lang="es-CO" sz="2400" dirty="0"/>
          </a:p>
          <a:p>
            <a:pPr marL="0" indent="0">
              <a:buNone/>
            </a:pPr>
            <a:r>
              <a:rPr lang="es-ES" sz="2400" dirty="0"/>
              <a:t>d. Documentales</a:t>
            </a:r>
            <a:endParaRPr lang="es-CO" sz="2400" dirty="0"/>
          </a:p>
          <a:p>
            <a:endParaRPr lang="es-CO" dirty="0"/>
          </a:p>
        </p:txBody>
      </p:sp>
    </p:spTree>
    <p:extLst>
      <p:ext uri="{BB962C8B-B14F-4D97-AF65-F5344CB8AC3E}">
        <p14:creationId xmlns:p14="http://schemas.microsoft.com/office/powerpoint/2010/main" val="2876047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75184"/>
          </a:xfrm>
        </p:spPr>
        <p:txBody>
          <a:bodyPr/>
          <a:lstStyle/>
          <a:p>
            <a:r>
              <a:rPr lang="es-CO" dirty="0"/>
              <a:t>Procedimiento</a:t>
            </a:r>
          </a:p>
        </p:txBody>
      </p:sp>
      <p:sp>
        <p:nvSpPr>
          <p:cNvPr id="3" name="Marcador de contenido 2"/>
          <p:cNvSpPr>
            <a:spLocks noGrp="1"/>
          </p:cNvSpPr>
          <p:nvPr>
            <p:ph idx="1"/>
          </p:nvPr>
        </p:nvSpPr>
        <p:spPr>
          <a:xfrm>
            <a:off x="508000" y="1459326"/>
            <a:ext cx="6446838" cy="3881437"/>
          </a:xfrm>
        </p:spPr>
        <p:txBody>
          <a:bodyPr/>
          <a:lstStyle/>
          <a:p>
            <a:r>
              <a:rPr lang="es-CO" sz="2400" dirty="0"/>
              <a:t>Se deben distinguir varias fases:</a:t>
            </a:r>
          </a:p>
          <a:p>
            <a:pPr marL="0" indent="0">
              <a:buNone/>
            </a:pPr>
            <a:endParaRPr lang="es-CO" sz="2400" dirty="0"/>
          </a:p>
          <a:p>
            <a:pPr lvl="0"/>
            <a:r>
              <a:rPr lang="es-ES" sz="2400" dirty="0"/>
              <a:t>Ordenación: El Juez debe disponer que se preste la garantía por requerimiento legal o a petición de parte</a:t>
            </a:r>
            <a:r>
              <a:rPr lang="es-ES" sz="2400" dirty="0" smtClean="0"/>
              <a:t>.</a:t>
            </a:r>
          </a:p>
          <a:p>
            <a:pPr marL="0" lvl="0" indent="0">
              <a:buNone/>
            </a:pPr>
            <a:endParaRPr lang="es-CO" sz="2400" dirty="0"/>
          </a:p>
          <a:p>
            <a:pPr lvl="0"/>
            <a:r>
              <a:rPr lang="es-ES" sz="2400" dirty="0"/>
              <a:t>Constitución: Es extrajudicial. El interesado en la caución es quien la otorga</a:t>
            </a:r>
            <a:r>
              <a:rPr lang="es-ES" sz="2400" dirty="0" smtClean="0"/>
              <a:t>.</a:t>
            </a:r>
          </a:p>
          <a:p>
            <a:pPr marL="0" lvl="0" indent="0">
              <a:buNone/>
            </a:pPr>
            <a:endParaRPr lang="es-CO" sz="2400" dirty="0"/>
          </a:p>
        </p:txBody>
      </p:sp>
    </p:spTree>
    <p:extLst>
      <p:ext uri="{BB962C8B-B14F-4D97-AF65-F5344CB8AC3E}">
        <p14:creationId xmlns:p14="http://schemas.microsoft.com/office/powerpoint/2010/main" val="3654884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75184"/>
          </a:xfrm>
        </p:spPr>
        <p:txBody>
          <a:bodyPr/>
          <a:lstStyle/>
          <a:p>
            <a:r>
              <a:rPr lang="es-CO" dirty="0"/>
              <a:t>Procedimiento</a:t>
            </a:r>
          </a:p>
        </p:txBody>
      </p:sp>
      <p:sp>
        <p:nvSpPr>
          <p:cNvPr id="3" name="Marcador de contenido 2"/>
          <p:cNvSpPr>
            <a:spLocks noGrp="1"/>
          </p:cNvSpPr>
          <p:nvPr>
            <p:ph idx="1"/>
          </p:nvPr>
        </p:nvSpPr>
        <p:spPr>
          <a:xfrm>
            <a:off x="508000" y="1459326"/>
            <a:ext cx="6446838" cy="3881437"/>
          </a:xfrm>
        </p:spPr>
        <p:txBody>
          <a:bodyPr/>
          <a:lstStyle/>
          <a:p>
            <a:pPr lvl="0"/>
            <a:r>
              <a:rPr lang="es-ES" sz="2400" dirty="0"/>
              <a:t>Calificación: Es judicial. El Juez evalúa la suficiencia de la caución. </a:t>
            </a:r>
          </a:p>
          <a:p>
            <a:pPr marL="0" lvl="0" indent="0">
              <a:buNone/>
            </a:pPr>
            <a:endParaRPr lang="es-CO" sz="2400" dirty="0"/>
          </a:p>
          <a:p>
            <a:r>
              <a:rPr lang="es-CO" sz="2400" dirty="0"/>
              <a:t>Cancelación: La decreta el Juez una vez extinto el riesgo, cumplida la obligación o consignado el valor de la caución a órdenes del Juzgado</a:t>
            </a:r>
          </a:p>
          <a:p>
            <a:pPr marL="0" lvl="0" indent="0">
              <a:buNone/>
            </a:pPr>
            <a:endParaRPr lang="es-CO" sz="2400" dirty="0"/>
          </a:p>
        </p:txBody>
      </p:sp>
    </p:spTree>
    <p:extLst>
      <p:ext uri="{BB962C8B-B14F-4D97-AF65-F5344CB8AC3E}">
        <p14:creationId xmlns:p14="http://schemas.microsoft.com/office/powerpoint/2010/main" val="2924007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656288" cy="1320800"/>
          </a:xfrm>
        </p:spPr>
        <p:txBody>
          <a:bodyPr/>
          <a:lstStyle/>
          <a:p>
            <a:r>
              <a:rPr lang="es-CO" dirty="0"/>
              <a:t>Novedades en materia de </a:t>
            </a:r>
            <a:r>
              <a:rPr lang="es-CO" dirty="0" err="1"/>
              <a:t>contracautelas</a:t>
            </a:r>
            <a:endParaRPr lang="es-CO" dirty="0"/>
          </a:p>
        </p:txBody>
      </p:sp>
      <p:sp>
        <p:nvSpPr>
          <p:cNvPr id="3" name="Marcador de contenido 2"/>
          <p:cNvSpPr>
            <a:spLocks noGrp="1"/>
          </p:cNvSpPr>
          <p:nvPr>
            <p:ph idx="1"/>
          </p:nvPr>
        </p:nvSpPr>
        <p:spPr>
          <a:xfrm>
            <a:off x="508000" y="1484784"/>
            <a:ext cx="6800304" cy="3881437"/>
          </a:xfrm>
        </p:spPr>
        <p:txBody>
          <a:bodyPr/>
          <a:lstStyle/>
          <a:p>
            <a:r>
              <a:rPr lang="es-CO" sz="2400" dirty="0" smtClean="0"/>
              <a:t>Contracautelas </a:t>
            </a:r>
            <a:r>
              <a:rPr lang="es-CO" sz="2400" dirty="0"/>
              <a:t>para decretar medidas cautelares: En los procesos declarativos se condiciona el decreto de la medida a que el demandante preste caución del 20% del valor de las pretensiones</a:t>
            </a:r>
          </a:p>
          <a:p>
            <a:pPr marL="0" indent="0">
              <a:buNone/>
            </a:pPr>
            <a:endParaRPr lang="es-CO" sz="2400" dirty="0"/>
          </a:p>
          <a:p>
            <a:r>
              <a:rPr lang="es-CO" sz="2400" dirty="0" smtClean="0"/>
              <a:t>Contracautelas </a:t>
            </a:r>
            <a:r>
              <a:rPr lang="es-CO" sz="2400" dirty="0"/>
              <a:t>para mantener la vigencia de una medida cautelar: En los ejecutivos el demandado que proponga excepciones de mérito o el tercero afectado, puedes solicitar al Juez que ordene al ejecutante prestar caución de hasta el 10%</a:t>
            </a:r>
          </a:p>
          <a:p>
            <a:endParaRPr lang="es-CO" dirty="0"/>
          </a:p>
        </p:txBody>
      </p:sp>
    </p:spTree>
    <p:extLst>
      <p:ext uri="{BB962C8B-B14F-4D97-AF65-F5344CB8AC3E}">
        <p14:creationId xmlns:p14="http://schemas.microsoft.com/office/powerpoint/2010/main" val="724319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656288" cy="1320800"/>
          </a:xfrm>
        </p:spPr>
        <p:txBody>
          <a:bodyPr/>
          <a:lstStyle/>
          <a:p>
            <a:r>
              <a:rPr lang="es-CO" dirty="0"/>
              <a:t>Novedades en materia de </a:t>
            </a:r>
            <a:r>
              <a:rPr lang="es-CO" dirty="0" err="1"/>
              <a:t>contracautelas</a:t>
            </a:r>
            <a:endParaRPr lang="es-CO" dirty="0"/>
          </a:p>
        </p:txBody>
      </p:sp>
      <p:sp>
        <p:nvSpPr>
          <p:cNvPr id="3" name="Marcador de contenido 2"/>
          <p:cNvSpPr>
            <a:spLocks noGrp="1"/>
          </p:cNvSpPr>
          <p:nvPr>
            <p:ph idx="1"/>
          </p:nvPr>
        </p:nvSpPr>
        <p:spPr>
          <a:xfrm>
            <a:off x="508000" y="1484784"/>
            <a:ext cx="6944320" cy="3881437"/>
          </a:xfrm>
        </p:spPr>
        <p:txBody>
          <a:bodyPr/>
          <a:lstStyle/>
          <a:p>
            <a:r>
              <a:rPr lang="es-CO" sz="2400" dirty="0" smtClean="0"/>
              <a:t>Contracautelas </a:t>
            </a:r>
            <a:r>
              <a:rPr lang="es-CO" sz="2400" dirty="0"/>
              <a:t>para impedir o levantar medidas cautelares: El ejecutado puede evitar que se practiquen embargos y secuestros sobre su patrimonio, o solicitar el levantamiento de los que ya hubieren sido practicados, si presta caución por el valor de la pretensión ejecutiva incrementada en un cincuenta por ciento (50%) incluidas las costas procesales. También la caución sólo puede ofrecerla el demandado cuando se trate de medidas cautelares relacionadas con pretensiones pecuniarias o económicas</a:t>
            </a:r>
          </a:p>
          <a:p>
            <a:pPr marL="0" indent="0">
              <a:buNone/>
            </a:pPr>
            <a:endParaRPr lang="es-CO" dirty="0"/>
          </a:p>
        </p:txBody>
      </p:sp>
    </p:spTree>
    <p:extLst>
      <p:ext uri="{BB962C8B-B14F-4D97-AF65-F5344CB8AC3E}">
        <p14:creationId xmlns:p14="http://schemas.microsoft.com/office/powerpoint/2010/main" val="3642607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656288" cy="1320800"/>
          </a:xfrm>
        </p:spPr>
        <p:txBody>
          <a:bodyPr/>
          <a:lstStyle/>
          <a:p>
            <a:r>
              <a:rPr lang="es-CO" dirty="0"/>
              <a:t>Novedades en materia de </a:t>
            </a:r>
            <a:r>
              <a:rPr lang="es-CO" dirty="0" err="1"/>
              <a:t>contracautelas</a:t>
            </a:r>
            <a:endParaRPr lang="es-CO" dirty="0"/>
          </a:p>
        </p:txBody>
      </p:sp>
      <p:sp>
        <p:nvSpPr>
          <p:cNvPr id="3" name="Marcador de contenido 2"/>
          <p:cNvSpPr>
            <a:spLocks noGrp="1"/>
          </p:cNvSpPr>
          <p:nvPr>
            <p:ph idx="1"/>
          </p:nvPr>
        </p:nvSpPr>
        <p:spPr>
          <a:xfrm>
            <a:off x="508000" y="1484784"/>
            <a:ext cx="7088336" cy="3881437"/>
          </a:xfrm>
        </p:spPr>
        <p:txBody>
          <a:bodyPr/>
          <a:lstStyle/>
          <a:p>
            <a:r>
              <a:rPr lang="es-CO" sz="2400" dirty="0"/>
              <a:t>Eliminación de </a:t>
            </a:r>
            <a:r>
              <a:rPr lang="es-CO" sz="2400" dirty="0" err="1"/>
              <a:t>contracautelas</a:t>
            </a:r>
            <a:r>
              <a:rPr lang="es-CO" sz="2400" dirty="0"/>
              <a:t> para adelantar el recurso de revisión: Si la Corte o el Tribunal encuentra reunidos los requisitos relativos al término para interponer el recurso y su formulación, solicitará el expediente al Juzgado en el que se encuentre, para, una vez recibido, admitir la demanda y hacer pronunciamiento sobre las medidas cautelares solicitadas.  En parte alguna se estableció la caución como requisito.</a:t>
            </a:r>
          </a:p>
        </p:txBody>
      </p:sp>
    </p:spTree>
    <p:extLst>
      <p:ext uri="{BB962C8B-B14F-4D97-AF65-F5344CB8AC3E}">
        <p14:creationId xmlns:p14="http://schemas.microsoft.com/office/powerpoint/2010/main" val="533393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p:txBody>
          <a:bodyPr/>
          <a:lstStyle/>
          <a:p>
            <a:pPr marL="0" indent="0" algn="ctr">
              <a:buNone/>
            </a:pPr>
            <a:r>
              <a:rPr lang="es-CO" sz="5400" dirty="0" smtClean="0"/>
              <a:t>GRACIAS</a:t>
            </a:r>
            <a:endParaRPr lang="es-CO" sz="5400" dirty="0"/>
          </a:p>
        </p:txBody>
      </p:sp>
    </p:spTree>
    <p:extLst>
      <p:ext uri="{BB962C8B-B14F-4D97-AF65-F5344CB8AC3E}">
        <p14:creationId xmlns:p14="http://schemas.microsoft.com/office/powerpoint/2010/main" val="392740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32656"/>
            <a:ext cx="7488832" cy="5904656"/>
          </a:xfrm>
        </p:spPr>
        <p:txBody>
          <a:bodyPr/>
          <a:lstStyle/>
          <a:p>
            <a:pPr marL="0" indent="0">
              <a:spcBef>
                <a:spcPts val="0"/>
              </a:spcBef>
              <a:buNone/>
            </a:pPr>
            <a:endParaRPr lang="es-CO" sz="4000" b="1" dirty="0"/>
          </a:p>
          <a:p>
            <a:pPr marL="0" lvl="0" indent="0">
              <a:buNone/>
            </a:pPr>
            <a:endParaRPr lang="es-CO" sz="2400" dirty="0"/>
          </a:p>
          <a:p>
            <a:pPr marL="0" indent="0">
              <a:spcBef>
                <a:spcPts val="0"/>
              </a:spcBef>
              <a:buNone/>
            </a:pPr>
            <a:endParaRPr lang="es-CO" sz="4000" dirty="0"/>
          </a:p>
        </p:txBody>
      </p:sp>
      <p:sp>
        <p:nvSpPr>
          <p:cNvPr id="2" name="Rectángulo 1"/>
          <p:cNvSpPr/>
          <p:nvPr/>
        </p:nvSpPr>
        <p:spPr>
          <a:xfrm>
            <a:off x="611560" y="476672"/>
            <a:ext cx="7632848" cy="6462410"/>
          </a:xfrm>
          <a:prstGeom prst="rect">
            <a:avLst/>
          </a:prstGeom>
        </p:spPr>
        <p:txBody>
          <a:bodyPr wrap="square">
            <a:spAutoFit/>
          </a:bodyPr>
          <a:lstStyle/>
          <a:p>
            <a:pPr>
              <a:lnSpc>
                <a:spcPct val="107000"/>
              </a:lnSpc>
              <a:spcAft>
                <a:spcPts val="800"/>
              </a:spcAft>
            </a:pPr>
            <a:r>
              <a:rPr lang="es-CO" sz="2800" b="1" dirty="0" smtClean="0">
                <a:solidFill>
                  <a:schemeClr val="accent1"/>
                </a:solidFill>
                <a:latin typeface="+mn-lt"/>
              </a:rPr>
              <a:t>LAS MEDIDAS CAUTELARES EN PROCESOS REGULADOS POR EL CÓDIGO GENERAL DEL PROCESO.</a:t>
            </a:r>
          </a:p>
          <a:p>
            <a:pPr>
              <a:lnSpc>
                <a:spcPct val="107000"/>
              </a:lnSpc>
              <a:spcAft>
                <a:spcPts val="800"/>
              </a:spcAft>
            </a:pPr>
            <a:endParaRPr lang="es-CO" sz="2800" b="1" dirty="0">
              <a:solidFill>
                <a:srgbClr val="404040"/>
              </a:solidFill>
              <a:latin typeface="+mn-lt"/>
            </a:endParaRPr>
          </a:p>
          <a:p>
            <a:pPr>
              <a:lnSpc>
                <a:spcPct val="107000"/>
              </a:lnSpc>
              <a:spcAft>
                <a:spcPts val="800"/>
              </a:spcAft>
            </a:pPr>
            <a:r>
              <a:rPr lang="es-ES" sz="2800" b="1" dirty="0" smtClean="0">
                <a:solidFill>
                  <a:srgbClr val="404040"/>
                </a:solidFill>
                <a:latin typeface="+mn-lt"/>
              </a:rPr>
              <a:t>Medidas </a:t>
            </a:r>
            <a:r>
              <a:rPr lang="es-ES" sz="2800" b="1" dirty="0">
                <a:solidFill>
                  <a:srgbClr val="404040"/>
                </a:solidFill>
                <a:latin typeface="+mn-lt"/>
              </a:rPr>
              <a:t>cautelares en procesos declarativos: </a:t>
            </a:r>
            <a:r>
              <a:rPr lang="es-ES" sz="2800" dirty="0">
                <a:solidFill>
                  <a:srgbClr val="404040"/>
                </a:solidFill>
                <a:latin typeface="+mn-lt"/>
              </a:rPr>
              <a:t>El Código General del Proceso avanzó significativamente en la regulación de medidas cautelares en procesos declarativos, preservando lo rescatable del estatuto anterior. El punto de partida se encuentra en la tutela jurisdiccional efectiva.</a:t>
            </a:r>
            <a:endParaRPr lang="es-CO" sz="2800" dirty="0">
              <a:solidFill>
                <a:srgbClr val="404040"/>
              </a:solidFill>
              <a:latin typeface="+mn-lt"/>
            </a:endParaRPr>
          </a:p>
          <a:p>
            <a:pPr marL="914400" algn="just">
              <a:lnSpc>
                <a:spcPct val="115000"/>
              </a:lnSpc>
              <a:spcAft>
                <a:spcPts val="0"/>
              </a:spcAft>
            </a:pPr>
            <a:r>
              <a:rPr lang="es-ES" sz="2800" dirty="0">
                <a:solidFill>
                  <a:srgbClr val="404040"/>
                </a:solidFill>
                <a:latin typeface="+mn-lt"/>
              </a:rPr>
              <a:t> </a:t>
            </a:r>
            <a:endParaRPr lang="es-CO" sz="2800" dirty="0">
              <a:solidFill>
                <a:srgbClr val="404040"/>
              </a:solidFill>
              <a:latin typeface="+mn-lt"/>
            </a:endParaRPr>
          </a:p>
          <a:p>
            <a:pPr marL="914400" algn="just">
              <a:lnSpc>
                <a:spcPct val="115000"/>
              </a:lnSpc>
              <a:spcAft>
                <a:spcPts val="0"/>
              </a:spcAft>
            </a:pPr>
            <a:endParaRPr lang="es-CO" sz="2800" dirty="0">
              <a:solidFill>
                <a:srgbClr val="404040"/>
              </a:solidFill>
              <a:latin typeface="+mn-lt"/>
            </a:endParaRPr>
          </a:p>
        </p:txBody>
      </p:sp>
    </p:spTree>
    <p:extLst>
      <p:ext uri="{BB962C8B-B14F-4D97-AF65-F5344CB8AC3E}">
        <p14:creationId xmlns:p14="http://schemas.microsoft.com/office/powerpoint/2010/main" val="963947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332656"/>
            <a:ext cx="7488832" cy="5904656"/>
          </a:xfrm>
        </p:spPr>
        <p:txBody>
          <a:bodyPr/>
          <a:lstStyle/>
          <a:p>
            <a:pPr marL="0" indent="0">
              <a:spcBef>
                <a:spcPts val="0"/>
              </a:spcBef>
              <a:buNone/>
            </a:pPr>
            <a:endParaRPr lang="es-CO" sz="4000" b="1" dirty="0"/>
          </a:p>
          <a:p>
            <a:pPr marL="0" lvl="0" indent="0">
              <a:buNone/>
            </a:pPr>
            <a:endParaRPr lang="es-CO" sz="2400" dirty="0"/>
          </a:p>
          <a:p>
            <a:pPr marL="0" indent="0">
              <a:spcBef>
                <a:spcPts val="0"/>
              </a:spcBef>
              <a:buNone/>
            </a:pPr>
            <a:endParaRPr lang="es-CO" sz="4000" dirty="0"/>
          </a:p>
        </p:txBody>
      </p:sp>
      <p:sp>
        <p:nvSpPr>
          <p:cNvPr id="2" name="Rectángulo 1"/>
          <p:cNvSpPr/>
          <p:nvPr/>
        </p:nvSpPr>
        <p:spPr>
          <a:xfrm>
            <a:off x="1259632" y="476672"/>
            <a:ext cx="6192688" cy="4976747"/>
          </a:xfrm>
          <a:prstGeom prst="rect">
            <a:avLst/>
          </a:prstGeom>
        </p:spPr>
        <p:txBody>
          <a:bodyPr wrap="square">
            <a:spAutoFit/>
          </a:bodyPr>
          <a:lstStyle/>
          <a:p>
            <a:pPr marL="914400" algn="just">
              <a:lnSpc>
                <a:spcPct val="115000"/>
              </a:lnSpc>
              <a:spcAft>
                <a:spcPts val="0"/>
              </a:spcAft>
            </a:pPr>
            <a:r>
              <a:rPr lang="es-ES" sz="2700" b="1" dirty="0" smtClean="0">
                <a:solidFill>
                  <a:schemeClr val="accent1"/>
                </a:solidFill>
                <a:latin typeface="+mj-lt"/>
              </a:rPr>
              <a:t>CLASES DE MEDIDAS: </a:t>
            </a:r>
            <a:endParaRPr lang="es-CO" sz="2700" b="1" dirty="0" smtClean="0">
              <a:solidFill>
                <a:schemeClr val="accent1"/>
              </a:solidFill>
              <a:latin typeface="+mj-lt"/>
            </a:endParaRPr>
          </a:p>
          <a:p>
            <a:pPr marL="914400" algn="just">
              <a:lnSpc>
                <a:spcPct val="115000"/>
              </a:lnSpc>
              <a:spcAft>
                <a:spcPts val="0"/>
              </a:spcAft>
            </a:pPr>
            <a:r>
              <a:rPr lang="es-ES" dirty="0">
                <a:solidFill>
                  <a:srgbClr val="404040"/>
                </a:solidFill>
              </a:rPr>
              <a:t> </a:t>
            </a:r>
            <a:endParaRPr lang="es-CO" dirty="0">
              <a:solidFill>
                <a:srgbClr val="404040"/>
              </a:solidFill>
            </a:endParaRPr>
          </a:p>
          <a:p>
            <a:pPr marL="342900" lvl="0" indent="-342900" algn="just">
              <a:lnSpc>
                <a:spcPct val="115000"/>
              </a:lnSpc>
              <a:spcAft>
                <a:spcPts val="0"/>
              </a:spcAft>
              <a:buFont typeface="Symbol" panose="05050102010706020507" pitchFamily="18" charset="2"/>
              <a:buChar char=""/>
            </a:pPr>
            <a:r>
              <a:rPr lang="es-ES" sz="2800" dirty="0">
                <a:solidFill>
                  <a:srgbClr val="404040"/>
                </a:solidFill>
              </a:rPr>
              <a:t>La inscripción de la </a:t>
            </a:r>
            <a:r>
              <a:rPr lang="es-ES" sz="2800" dirty="0" smtClean="0">
                <a:solidFill>
                  <a:srgbClr val="404040"/>
                </a:solidFill>
              </a:rPr>
              <a:t>demanda</a:t>
            </a:r>
          </a:p>
          <a:p>
            <a:pPr lvl="0" algn="just">
              <a:lnSpc>
                <a:spcPct val="115000"/>
              </a:lnSpc>
              <a:spcAft>
                <a:spcPts val="0"/>
              </a:spcAft>
            </a:pPr>
            <a:endParaRPr lang="es-CO" sz="2700" b="1" dirty="0">
              <a:solidFill>
                <a:schemeClr val="accent1"/>
              </a:solidFill>
              <a:latin typeface="+mj-lt"/>
            </a:endParaRPr>
          </a:p>
          <a:p>
            <a:pPr marL="342900" lvl="0" indent="-342900" algn="just">
              <a:lnSpc>
                <a:spcPct val="115000"/>
              </a:lnSpc>
              <a:spcAft>
                <a:spcPts val="0"/>
              </a:spcAft>
              <a:buFont typeface="Symbol" panose="05050102010706020507" pitchFamily="18" charset="2"/>
              <a:buChar char=""/>
            </a:pPr>
            <a:r>
              <a:rPr lang="es-ES" sz="2800" dirty="0">
                <a:solidFill>
                  <a:srgbClr val="404040"/>
                </a:solidFill>
              </a:rPr>
              <a:t>Secuestro de bienes </a:t>
            </a:r>
            <a:r>
              <a:rPr lang="es-ES" sz="2800" dirty="0" smtClean="0">
                <a:solidFill>
                  <a:srgbClr val="404040"/>
                </a:solidFill>
              </a:rPr>
              <a:t>muebles</a:t>
            </a:r>
          </a:p>
          <a:p>
            <a:pPr lvl="0" algn="just">
              <a:lnSpc>
                <a:spcPct val="115000"/>
              </a:lnSpc>
              <a:spcAft>
                <a:spcPts val="0"/>
              </a:spcAft>
            </a:pPr>
            <a:endParaRPr lang="es-CO" sz="2800" dirty="0">
              <a:solidFill>
                <a:srgbClr val="404040"/>
              </a:solidFill>
            </a:endParaRPr>
          </a:p>
          <a:p>
            <a:pPr marL="342900" lvl="0" indent="-342900" algn="just">
              <a:lnSpc>
                <a:spcPct val="115000"/>
              </a:lnSpc>
              <a:spcAft>
                <a:spcPts val="0"/>
              </a:spcAft>
              <a:buFont typeface="Symbol" panose="05050102010706020507" pitchFamily="18" charset="2"/>
              <a:buChar char=""/>
            </a:pPr>
            <a:r>
              <a:rPr lang="es-ES" sz="2800" dirty="0">
                <a:solidFill>
                  <a:srgbClr val="404040"/>
                </a:solidFill>
              </a:rPr>
              <a:t>Embargo y secuestro de bienes de propiedad del </a:t>
            </a:r>
            <a:r>
              <a:rPr lang="es-ES" sz="2800" dirty="0" smtClean="0">
                <a:solidFill>
                  <a:srgbClr val="404040"/>
                </a:solidFill>
              </a:rPr>
              <a:t>demandado</a:t>
            </a:r>
          </a:p>
          <a:p>
            <a:pPr lvl="0" algn="just">
              <a:lnSpc>
                <a:spcPct val="115000"/>
              </a:lnSpc>
              <a:spcAft>
                <a:spcPts val="0"/>
              </a:spcAft>
            </a:pPr>
            <a:endParaRPr lang="es-CO" sz="2800" dirty="0">
              <a:solidFill>
                <a:srgbClr val="404040"/>
              </a:solidFill>
            </a:endParaRPr>
          </a:p>
          <a:p>
            <a:pPr marL="342900" lvl="0" indent="-342900" algn="just">
              <a:lnSpc>
                <a:spcPct val="115000"/>
              </a:lnSpc>
              <a:spcAft>
                <a:spcPts val="0"/>
              </a:spcAft>
              <a:buFont typeface="Symbol" panose="05050102010706020507" pitchFamily="18" charset="2"/>
              <a:buChar char=""/>
            </a:pPr>
            <a:r>
              <a:rPr lang="es-ES" sz="2800" dirty="0">
                <a:solidFill>
                  <a:srgbClr val="404040"/>
                </a:solidFill>
              </a:rPr>
              <a:t>Medidas discrecionales </a:t>
            </a:r>
            <a:endParaRPr lang="es-CO" sz="2800" dirty="0"/>
          </a:p>
        </p:txBody>
      </p:sp>
    </p:spTree>
    <p:extLst>
      <p:ext uri="{BB962C8B-B14F-4D97-AF65-F5344CB8AC3E}">
        <p14:creationId xmlns:p14="http://schemas.microsoft.com/office/powerpoint/2010/main" val="2887344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LA INSCRIPCIÓN DE LA DEMANDA</a:t>
            </a:r>
          </a:p>
        </p:txBody>
      </p:sp>
      <p:sp>
        <p:nvSpPr>
          <p:cNvPr id="3" name="Marcador de contenido 2"/>
          <p:cNvSpPr>
            <a:spLocks noGrp="1"/>
          </p:cNvSpPr>
          <p:nvPr>
            <p:ph idx="1"/>
          </p:nvPr>
        </p:nvSpPr>
        <p:spPr>
          <a:xfrm>
            <a:off x="467544" y="1412776"/>
            <a:ext cx="6446838" cy="3881437"/>
          </a:xfrm>
        </p:spPr>
        <p:txBody>
          <a:bodyPr/>
          <a:lstStyle/>
          <a:p>
            <a:pPr marL="0" indent="0" algn="ctr">
              <a:buNone/>
            </a:pPr>
            <a:r>
              <a:rPr lang="es-CO" sz="2400" b="1" dirty="0"/>
              <a:t>Características:</a:t>
            </a:r>
          </a:p>
          <a:p>
            <a:pPr marL="0" indent="0">
              <a:buNone/>
            </a:pPr>
            <a:endParaRPr lang="es-CO" dirty="0"/>
          </a:p>
          <a:p>
            <a:pPr lvl="0"/>
            <a:r>
              <a:rPr lang="es-ES" sz="2400" dirty="0"/>
              <a:t>Sólo procede respecto de bienes sujetos a </a:t>
            </a:r>
            <a:r>
              <a:rPr lang="es-ES" sz="2400" dirty="0" smtClean="0"/>
              <a:t>registro</a:t>
            </a:r>
          </a:p>
          <a:p>
            <a:pPr marL="0" lvl="0" indent="0">
              <a:buNone/>
            </a:pPr>
            <a:endParaRPr lang="es-CO" sz="2400" dirty="0"/>
          </a:p>
          <a:p>
            <a:pPr lvl="0"/>
            <a:r>
              <a:rPr lang="es-ES" sz="2400" dirty="0"/>
              <a:t>No pone los bienes fuera del </a:t>
            </a:r>
            <a:r>
              <a:rPr lang="es-ES" sz="2400" dirty="0" smtClean="0"/>
              <a:t>comercio</a:t>
            </a:r>
          </a:p>
          <a:p>
            <a:pPr marL="0" lvl="0" indent="0">
              <a:buNone/>
            </a:pPr>
            <a:endParaRPr lang="es-CO" sz="2400" dirty="0"/>
          </a:p>
          <a:p>
            <a:pPr lvl="0"/>
            <a:r>
              <a:rPr lang="es-ES" sz="2400" dirty="0"/>
              <a:t>Genera publicidad y </a:t>
            </a:r>
            <a:r>
              <a:rPr lang="es-ES" sz="2400" dirty="0" err="1" smtClean="0"/>
              <a:t>oponibilidad</a:t>
            </a:r>
            <a:endParaRPr lang="es-ES" sz="2400" dirty="0"/>
          </a:p>
          <a:p>
            <a:pPr marL="0" lvl="0" indent="0">
              <a:buNone/>
            </a:pPr>
            <a:endParaRPr lang="es-CO" sz="2400" dirty="0"/>
          </a:p>
          <a:p>
            <a:pPr lvl="0"/>
            <a:r>
              <a:rPr lang="es-ES" sz="2400" dirty="0"/>
              <a:t>Puede coexistir con otras medidas cautelares.</a:t>
            </a:r>
            <a:endParaRPr lang="es-CO" sz="2400" dirty="0"/>
          </a:p>
          <a:p>
            <a:endParaRPr lang="es-CO" dirty="0"/>
          </a:p>
        </p:txBody>
      </p:sp>
    </p:spTree>
    <p:extLst>
      <p:ext uri="{BB962C8B-B14F-4D97-AF65-F5344CB8AC3E}">
        <p14:creationId xmlns:p14="http://schemas.microsoft.com/office/powerpoint/2010/main" val="329045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03176"/>
          </a:xfrm>
        </p:spPr>
        <p:txBody>
          <a:bodyPr/>
          <a:lstStyle/>
          <a:p>
            <a:pPr algn="ctr"/>
            <a:r>
              <a:rPr lang="es-CO" dirty="0"/>
              <a:t>LA INSCRIPCIÓN DE LA DEMANDA</a:t>
            </a:r>
          </a:p>
        </p:txBody>
      </p:sp>
      <p:sp>
        <p:nvSpPr>
          <p:cNvPr id="3" name="Marcador de contenido 2"/>
          <p:cNvSpPr>
            <a:spLocks noGrp="1"/>
          </p:cNvSpPr>
          <p:nvPr>
            <p:ph idx="1"/>
          </p:nvPr>
        </p:nvSpPr>
        <p:spPr>
          <a:xfrm>
            <a:off x="508000" y="1844824"/>
            <a:ext cx="6446838" cy="3881437"/>
          </a:xfrm>
        </p:spPr>
        <p:txBody>
          <a:bodyPr/>
          <a:lstStyle/>
          <a:p>
            <a:pPr lvl="0"/>
            <a:r>
              <a:rPr lang="es-ES" sz="2400" dirty="0"/>
              <a:t>Para que pueda ser decretada es necesario prestar </a:t>
            </a:r>
            <a:r>
              <a:rPr lang="es-ES" sz="2400" dirty="0" smtClean="0"/>
              <a:t>caución</a:t>
            </a:r>
          </a:p>
          <a:p>
            <a:pPr marL="0" lvl="0" indent="0">
              <a:buNone/>
            </a:pPr>
            <a:endParaRPr lang="es-CO" sz="2400" dirty="0"/>
          </a:p>
          <a:p>
            <a:pPr lvl="0"/>
            <a:r>
              <a:rPr lang="es-ES" sz="2400" dirty="0"/>
              <a:t>Puede decretarse desde que se admita la demanda.</a:t>
            </a:r>
            <a:endParaRPr lang="es-CO" sz="2400" dirty="0"/>
          </a:p>
          <a:p>
            <a:pPr marL="0" indent="0">
              <a:buNone/>
            </a:pPr>
            <a:endParaRPr lang="es-CO" dirty="0"/>
          </a:p>
        </p:txBody>
      </p:sp>
    </p:spTree>
    <p:extLst>
      <p:ext uri="{BB962C8B-B14F-4D97-AF65-F5344CB8AC3E}">
        <p14:creationId xmlns:p14="http://schemas.microsoft.com/office/powerpoint/2010/main" val="1662338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La inscripción de la demanda procede en los siguientes casos:</a:t>
            </a:r>
            <a:br>
              <a:rPr lang="es-CO" dirty="0"/>
            </a:br>
            <a:endParaRPr lang="es-CO" dirty="0"/>
          </a:p>
        </p:txBody>
      </p:sp>
      <p:sp>
        <p:nvSpPr>
          <p:cNvPr id="3" name="Marcador de contenido 2"/>
          <p:cNvSpPr>
            <a:spLocks noGrp="1"/>
          </p:cNvSpPr>
          <p:nvPr>
            <p:ph idx="1"/>
          </p:nvPr>
        </p:nvSpPr>
        <p:spPr>
          <a:xfrm>
            <a:off x="507328" y="1772816"/>
            <a:ext cx="6944991" cy="3881437"/>
          </a:xfrm>
        </p:spPr>
        <p:txBody>
          <a:bodyPr/>
          <a:lstStyle/>
          <a:p>
            <a:pPr lvl="0"/>
            <a:r>
              <a:rPr lang="es-ES" sz="2400" dirty="0"/>
              <a:t>Cuando verse sobre derechos reales </a:t>
            </a:r>
            <a:r>
              <a:rPr lang="es-ES" sz="2400" dirty="0" smtClean="0"/>
              <a:t>principales</a:t>
            </a:r>
          </a:p>
          <a:p>
            <a:pPr marL="0" lvl="0" indent="0">
              <a:buNone/>
            </a:pPr>
            <a:endParaRPr lang="es-CO" sz="2400" dirty="0"/>
          </a:p>
          <a:p>
            <a:pPr lvl="0"/>
            <a:r>
              <a:rPr lang="es-ES" sz="2400" dirty="0"/>
              <a:t>Cuando la demanda verse sobre universalidades de </a:t>
            </a:r>
            <a:r>
              <a:rPr lang="es-ES" sz="2400" dirty="0" smtClean="0"/>
              <a:t>bienes</a:t>
            </a:r>
          </a:p>
          <a:p>
            <a:pPr marL="0" lvl="0" indent="0">
              <a:buNone/>
            </a:pPr>
            <a:endParaRPr lang="es-CO" sz="2400" dirty="0"/>
          </a:p>
          <a:p>
            <a:r>
              <a:rPr lang="es-CO" sz="2400" dirty="0"/>
              <a:t>Cuando la demanda verse sobre el pago de la indemnización de perjuicios provenientes de responsabilidad civil contractual o extracontractual</a:t>
            </a:r>
          </a:p>
        </p:txBody>
      </p:sp>
    </p:spTree>
    <p:extLst>
      <p:ext uri="{BB962C8B-B14F-4D97-AF65-F5344CB8AC3E}">
        <p14:creationId xmlns:p14="http://schemas.microsoft.com/office/powerpoint/2010/main" val="2927368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09600"/>
            <a:ext cx="6446838" cy="803176"/>
          </a:xfrm>
        </p:spPr>
        <p:txBody>
          <a:bodyPr/>
          <a:lstStyle/>
          <a:p>
            <a:pPr algn="ctr"/>
            <a:r>
              <a:rPr lang="es-CO" dirty="0"/>
              <a:t>EL SECUESTRO DE BIENES</a:t>
            </a:r>
          </a:p>
        </p:txBody>
      </p:sp>
      <p:sp>
        <p:nvSpPr>
          <p:cNvPr id="3" name="Marcador de contenido 2"/>
          <p:cNvSpPr>
            <a:spLocks noGrp="1"/>
          </p:cNvSpPr>
          <p:nvPr>
            <p:ph idx="1"/>
          </p:nvPr>
        </p:nvSpPr>
        <p:spPr>
          <a:xfrm>
            <a:off x="508000" y="1628800"/>
            <a:ext cx="6446838" cy="4464496"/>
          </a:xfrm>
        </p:spPr>
        <p:txBody>
          <a:bodyPr/>
          <a:lstStyle/>
          <a:p>
            <a:pPr algn="just"/>
            <a:r>
              <a:rPr lang="es-CO" sz="2400" dirty="0"/>
              <a:t>De bienes muebles: </a:t>
            </a:r>
            <a:r>
              <a:rPr lang="es-ES" sz="2400" dirty="0"/>
              <a:t>Tiene lugar bajo los mismos presupuestos de la inscripción de la demanda, sólo que recae sobre cualquiera otro bien no sujeto a registro. El inciso 2º del artículo 303 del Código General del Proceso extiende el concepto a los causahabientes de las partes por acto entre vivos celebrado con posterioridad al registro de la demanda y también al que se perfecciona luego del secuestro</a:t>
            </a:r>
            <a:endParaRPr lang="es-CO" sz="2400" dirty="0"/>
          </a:p>
          <a:p>
            <a:pPr marL="0" indent="0">
              <a:buNone/>
            </a:pPr>
            <a:endParaRPr lang="es-CO" dirty="0"/>
          </a:p>
          <a:p>
            <a:pPr marL="0" indent="0">
              <a:buNone/>
            </a:pPr>
            <a:endParaRPr lang="es-CO" dirty="0"/>
          </a:p>
        </p:txBody>
      </p:sp>
    </p:spTree>
    <p:extLst>
      <p:ext uri="{BB962C8B-B14F-4D97-AF65-F5344CB8AC3E}">
        <p14:creationId xmlns:p14="http://schemas.microsoft.com/office/powerpoint/2010/main" val="1439026322"/>
      </p:ext>
    </p:extLst>
  </p:cSld>
  <p:clrMapOvr>
    <a:masterClrMapping/>
  </p:clrMapOvr>
</p:sld>
</file>

<file path=ppt/theme/theme1.xml><?xml version="1.0" encoding="utf-8"?>
<a:theme xmlns:a="http://schemas.openxmlformats.org/drawingml/2006/main" name="DIAPOSITIVAS DEBATE PROBATORIO - para revisión">
  <a:themeElements>
    <a:clrScheme name="Personalizado 25">
      <a:dk1>
        <a:sysClr val="windowText" lastClr="000000"/>
      </a:dk1>
      <a:lt1>
        <a:sysClr val="window" lastClr="FFFFFF"/>
      </a:lt1>
      <a:dk2>
        <a:srgbClr val="775F55"/>
      </a:dk2>
      <a:lt2>
        <a:srgbClr val="EBDDC3"/>
      </a:lt2>
      <a:accent1>
        <a:srgbClr val="002A7E"/>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DIAPOSITIVAS DEBATE PROBATORIO - para revisión.pot</Template>
  <TotalTime>3499</TotalTime>
  <Words>1966</Words>
  <Application>Microsoft Office PowerPoint</Application>
  <PresentationFormat>Presentación en pantalla (4:3)</PresentationFormat>
  <Paragraphs>141</Paragraphs>
  <Slides>36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36</vt:i4>
      </vt:variant>
    </vt:vector>
  </HeadingPairs>
  <TitlesOfParts>
    <vt:vector size="42" baseType="lpstr">
      <vt:lpstr>Arial</vt:lpstr>
      <vt:lpstr>ＭＳ Ｐゴシック</vt:lpstr>
      <vt:lpstr>Symbol</vt:lpstr>
      <vt:lpstr>Trebuchet MS</vt:lpstr>
      <vt:lpstr>Wingdings 3</vt:lpstr>
      <vt:lpstr>DIAPOSITIVAS DEBATE PROBATORIO - para revisión</vt:lpstr>
      <vt:lpstr>     MEDIDAS CAUTELARES EN EL CÓDIGO GENERAL DEL PROCESO Autor del módulo:  Dr. Marco Antonio Álvarez Gómez</vt:lpstr>
      <vt:lpstr>Presentación de PowerPoint</vt:lpstr>
      <vt:lpstr>Presentación de PowerPoint</vt:lpstr>
      <vt:lpstr>Presentación de PowerPoint</vt:lpstr>
      <vt:lpstr>Presentación de PowerPoint</vt:lpstr>
      <vt:lpstr>LA INSCRIPCIÓN DE LA DEMANDA</vt:lpstr>
      <vt:lpstr>LA INSCRIPCIÓN DE LA DEMANDA</vt:lpstr>
      <vt:lpstr>La inscripción de la demanda procede en los siguientes casos: </vt:lpstr>
      <vt:lpstr>EL SECUESTRO DE BIENES</vt:lpstr>
      <vt:lpstr>EL SECUESTRO DE BIENES</vt:lpstr>
      <vt:lpstr>EMBARGO Y SECUESTRO DE BIENES DE PROPIEDAD DEL DEMANDADO</vt:lpstr>
      <vt:lpstr>EMBARGO Y SECUESTRO DE BIENES DE PROPIEDAD DEL DEMANDADO</vt:lpstr>
      <vt:lpstr>MEDIDAS DISCRECIONALES</vt:lpstr>
      <vt:lpstr>MEDIDAS CAUTELARES EN PROCESOS EJECUTIVOS</vt:lpstr>
      <vt:lpstr>MEDIDAS CAUTELARES EN PROCESOS EJECUTIVOS</vt:lpstr>
      <vt:lpstr>REFORMAS AL EMBARGO DE BIENES</vt:lpstr>
      <vt:lpstr>REFORMAS AL EMBARGO DE BIENES</vt:lpstr>
      <vt:lpstr>REFORMAS AL EMBARGO DE BIENES</vt:lpstr>
      <vt:lpstr>REFORMAS AL SECUESTRO DE BIENES</vt:lpstr>
      <vt:lpstr>REFORMAS AL SECUESTRO DE BIENES</vt:lpstr>
      <vt:lpstr>REFORMAS AL SECUESTRO DE BIENES</vt:lpstr>
      <vt:lpstr>Presentación de PowerPoint</vt:lpstr>
      <vt:lpstr>Presentación de PowerPoint</vt:lpstr>
      <vt:lpstr>Presentación de PowerPoint</vt:lpstr>
      <vt:lpstr>Aspectos comunes al régimen de embargos y secuestros en cualquier clase de proceso</vt:lpstr>
      <vt:lpstr>Aspectos comunes al régimen de embargos y secuestros en cualquier clase de proceso</vt:lpstr>
      <vt:lpstr>Aspectos comunes al régimen de embargos y secuestros en cualquier clase de proceso</vt:lpstr>
      <vt:lpstr>Aspectos comunes al régimen de embargos y secuestros en cualquier clase de proceso</vt:lpstr>
      <vt:lpstr>El régimen de las cauciones en el Código General del Proceso</vt:lpstr>
      <vt:lpstr>El régimen de las cauciones en el Código General del Proceso</vt:lpstr>
      <vt:lpstr>Procedimiento</vt:lpstr>
      <vt:lpstr>Procedimiento</vt:lpstr>
      <vt:lpstr>Novedades en materia de contracautelas</vt:lpstr>
      <vt:lpstr>Novedades en materia de contracautelas</vt:lpstr>
      <vt:lpstr>Novedades en materia de contracautelas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DDHH-GÉNERO</dc:title>
  <dc:creator>Escuela Judicial Rodrigo Lara Bonilla</dc:creator>
  <cp:lastModifiedBy>ADRIANA FERNANDA GUASGUITA GALINDO</cp:lastModifiedBy>
  <cp:revision>650</cp:revision>
  <cp:lastPrinted>1601-01-01T00:00:00Z</cp:lastPrinted>
  <dcterms:created xsi:type="dcterms:W3CDTF">1601-01-01T00:00:00Z</dcterms:created>
  <dcterms:modified xsi:type="dcterms:W3CDTF">2017-10-02T16:28:40Z</dcterms:modified>
  <cp:category>Presentaciones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